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640" r:id="rId1"/>
  </p:sldMasterIdLst>
  <p:notesMasterIdLst>
    <p:notesMasterId r:id="rId14"/>
  </p:notesMasterIdLst>
  <p:sldIdLst>
    <p:sldId id="256" r:id="rId2"/>
    <p:sldId id="269" r:id="rId3"/>
    <p:sldId id="296" r:id="rId4"/>
    <p:sldId id="398" r:id="rId5"/>
    <p:sldId id="395" r:id="rId6"/>
    <p:sldId id="387" r:id="rId7"/>
    <p:sldId id="355" r:id="rId8"/>
    <p:sldId id="350" r:id="rId9"/>
    <p:sldId id="361" r:id="rId10"/>
    <p:sldId id="392" r:id="rId11"/>
    <p:sldId id="272" r:id="rId12"/>
    <p:sldId id="268" r:id="rId13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20000"/>
      </a:spcBef>
      <a:spcAft>
        <a:spcPct val="0"/>
      </a:spcAft>
      <a:buClr>
        <a:schemeClr val="hlink"/>
      </a:buClr>
      <a:buFont typeface="Wingdings" pitchFamily="2" charset="2"/>
      <a:defRPr sz="36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S Avva Shenouda" pitchFamily="34" charset="0"/>
        <a:ea typeface="+mn-ea"/>
        <a:cs typeface="Arial" charset="0"/>
      </a:defRPr>
    </a:lvl1pPr>
    <a:lvl2pPr marL="457200" algn="ctr" rtl="0" fontAlgn="base">
      <a:spcBef>
        <a:spcPct val="20000"/>
      </a:spcBef>
      <a:spcAft>
        <a:spcPct val="0"/>
      </a:spcAft>
      <a:buClr>
        <a:schemeClr val="hlink"/>
      </a:buClr>
      <a:buFont typeface="Wingdings" pitchFamily="2" charset="2"/>
      <a:defRPr sz="36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S Avva Shenouda" pitchFamily="34" charset="0"/>
        <a:ea typeface="+mn-ea"/>
        <a:cs typeface="Arial" charset="0"/>
      </a:defRPr>
    </a:lvl2pPr>
    <a:lvl3pPr marL="914400" algn="ctr" rtl="0" fontAlgn="base">
      <a:spcBef>
        <a:spcPct val="20000"/>
      </a:spcBef>
      <a:spcAft>
        <a:spcPct val="0"/>
      </a:spcAft>
      <a:buClr>
        <a:schemeClr val="hlink"/>
      </a:buClr>
      <a:buFont typeface="Wingdings" pitchFamily="2" charset="2"/>
      <a:defRPr sz="36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S Avva Shenouda" pitchFamily="34" charset="0"/>
        <a:ea typeface="+mn-ea"/>
        <a:cs typeface="Arial" charset="0"/>
      </a:defRPr>
    </a:lvl3pPr>
    <a:lvl4pPr marL="1371600" algn="ctr" rtl="0" fontAlgn="base">
      <a:spcBef>
        <a:spcPct val="20000"/>
      </a:spcBef>
      <a:spcAft>
        <a:spcPct val="0"/>
      </a:spcAft>
      <a:buClr>
        <a:schemeClr val="hlink"/>
      </a:buClr>
      <a:buFont typeface="Wingdings" pitchFamily="2" charset="2"/>
      <a:defRPr sz="36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S Avva Shenouda" pitchFamily="34" charset="0"/>
        <a:ea typeface="+mn-ea"/>
        <a:cs typeface="Arial" charset="0"/>
      </a:defRPr>
    </a:lvl4pPr>
    <a:lvl5pPr marL="1828800" algn="ctr" rtl="0" fontAlgn="base">
      <a:spcBef>
        <a:spcPct val="20000"/>
      </a:spcBef>
      <a:spcAft>
        <a:spcPct val="0"/>
      </a:spcAft>
      <a:buClr>
        <a:schemeClr val="hlink"/>
      </a:buClr>
      <a:buFont typeface="Wingdings" pitchFamily="2" charset="2"/>
      <a:defRPr sz="36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S Avva Shenouda" pitchFamily="34" charset="0"/>
        <a:ea typeface="+mn-ea"/>
        <a:cs typeface="Arial" charset="0"/>
      </a:defRPr>
    </a:lvl5pPr>
    <a:lvl6pPr marL="2286000" algn="l" defTabSz="914400" rtl="0" eaLnBrk="1" latinLnBrk="0" hangingPunct="1">
      <a:defRPr sz="36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S Avva Shenouda" pitchFamily="34" charset="0"/>
        <a:ea typeface="+mn-ea"/>
        <a:cs typeface="Arial" charset="0"/>
      </a:defRPr>
    </a:lvl6pPr>
    <a:lvl7pPr marL="2743200" algn="l" defTabSz="914400" rtl="0" eaLnBrk="1" latinLnBrk="0" hangingPunct="1">
      <a:defRPr sz="36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S Avva Shenouda" pitchFamily="34" charset="0"/>
        <a:ea typeface="+mn-ea"/>
        <a:cs typeface="Arial" charset="0"/>
      </a:defRPr>
    </a:lvl7pPr>
    <a:lvl8pPr marL="3200400" algn="l" defTabSz="914400" rtl="0" eaLnBrk="1" latinLnBrk="0" hangingPunct="1">
      <a:defRPr sz="36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S Avva Shenouda" pitchFamily="34" charset="0"/>
        <a:ea typeface="+mn-ea"/>
        <a:cs typeface="Arial" charset="0"/>
      </a:defRPr>
    </a:lvl8pPr>
    <a:lvl9pPr marL="3657600" algn="l" defTabSz="914400" rtl="0" eaLnBrk="1" latinLnBrk="0" hangingPunct="1">
      <a:defRPr sz="36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S Avva Shenoud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CC3300"/>
    <a:srgbClr val="990033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747" autoAdjust="0"/>
    <p:restoredTop sz="89775" autoAdjust="0"/>
  </p:normalViewPr>
  <p:slideViewPr>
    <p:cSldViewPr>
      <p:cViewPr varScale="1">
        <p:scale>
          <a:sx n="140" d="100"/>
          <a:sy n="140" d="100"/>
        </p:scale>
        <p:origin x="1048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2814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ClrTx/>
              <a:buFontTx/>
              <a:buNone/>
              <a:defRPr sz="120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ClrTx/>
              <a:buFontTx/>
              <a:buNone/>
              <a:defRPr sz="120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>
                <a:effectLst/>
                <a:latin typeface="Arial" charset="0"/>
              </a:defRPr>
            </a:lvl1pPr>
          </a:lstStyle>
          <a:p>
            <a:pPr>
              <a:defRPr/>
            </a:pPr>
            <a:fld id="{5FAD8348-8BBD-40CC-ACD4-38785057F3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5701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FAD8348-8BBD-40CC-ACD4-38785057F3D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0738" y="4155141"/>
            <a:ext cx="7542212" cy="1013012"/>
          </a:xfrm>
        </p:spPr>
        <p:txBody>
          <a:bodyPr anchor="b" anchorCtr="0"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0738" y="5230906"/>
            <a:ext cx="7542212" cy="1030942"/>
          </a:xfrm>
        </p:spPr>
        <p:txBody>
          <a:bodyPr/>
          <a:lstStyle>
            <a:lvl1pPr marL="0" indent="0" algn="ctr">
              <a:spcBef>
                <a:spcPct val="30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MoleculeTrace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74019" y="224679"/>
            <a:ext cx="5795963" cy="394337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0" y="3962399"/>
            <a:ext cx="7585710" cy="672353"/>
          </a:xfrm>
        </p:spPr>
        <p:txBody>
          <a:bodyPr anchor="b">
            <a:normAutofit/>
          </a:bodyPr>
          <a:lstStyle>
            <a:lvl1pPr algn="ctr">
              <a:defRPr sz="36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01957" y="457200"/>
            <a:ext cx="2940087" cy="2940087"/>
          </a:xfrm>
          <a:prstGeom prst="ellipse">
            <a:avLst/>
          </a:prstGeom>
          <a:solidFill>
            <a:schemeClr val="tx1">
              <a:lumMod val="75000"/>
            </a:schemeClr>
          </a:solidFill>
          <a:ln w="63500">
            <a:solidFill>
              <a:schemeClr val="tx1"/>
            </a:solidFill>
          </a:ln>
          <a:effectLst>
            <a:outerShdw blurRad="254000" dist="152400" dir="5400000" sx="90000" sy="-19000" rotWithShape="0">
              <a:prstClr val="black">
                <a:alpha val="2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FontTx/>
              <a:buNone/>
              <a:defRPr sz="24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7240" y="4639235"/>
            <a:ext cx="7585710" cy="1371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20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EB1375-5A98-456C-8276-0A37D7B3646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518343-9AE2-4057-9FF5-20E4BB05892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19365" y="416859"/>
            <a:ext cx="1940859" cy="5607424"/>
          </a:xfrm>
        </p:spPr>
        <p:txBody>
          <a:bodyPr vert="eaVert" anchor="ctr" anchorCtr="0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20737" y="414015"/>
            <a:ext cx="6144839" cy="5610268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B5AAA5-A6A3-4367-B1E0-10EB4BC842C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39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2CC13F-6B64-4AA4-AA16-688C32EC7E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78563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7856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78563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7276AF7F-98A1-49B5-840E-06EE2BD970A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83E513-2739-4749-BE7C-2B77D8253A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632511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3CC25E-5E07-488B-A3AA-CD3E4329103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0737" y="1219013"/>
            <a:ext cx="7542213" cy="19589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2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0737" y="3224213"/>
            <a:ext cx="7542213" cy="1500187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Tx/>
              <a:buNone/>
              <a:defRPr sz="2400" b="1" kern="12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52113A-07F2-427F-A786-16A0434B763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92301"/>
            <a:ext cx="3657600" cy="3975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800"/>
            </a:lvl6pPr>
            <a:lvl7pPr marL="2173288" indent="-344488">
              <a:defRPr sz="1800"/>
            </a:lvl7pPr>
            <a:lvl8pPr marL="2173288" indent="-344488">
              <a:defRPr sz="1800"/>
            </a:lvl8pPr>
            <a:lvl9pPr marL="2173288" indent="-344488"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3763" y="1892301"/>
            <a:ext cx="3657600" cy="3975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800"/>
            </a:lvl6pPr>
            <a:lvl7pPr marL="2173288" indent="-344488">
              <a:defRPr sz="1800"/>
            </a:lvl7pPr>
            <a:lvl8pPr marL="2173288" indent="-344488">
              <a:defRPr sz="1800"/>
            </a:lvl8pPr>
            <a:lvl9pPr marL="2173288" indent="-344488"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0C8791-A3C4-4C63-BA3C-5B205951B44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2" y="1761565"/>
            <a:ext cx="3657600" cy="515469"/>
          </a:xfrm>
        </p:spPr>
        <p:txBody>
          <a:bodyPr anchor="b">
            <a:normAutofit/>
          </a:bodyPr>
          <a:lstStyle>
            <a:lvl1pPr marL="0" indent="0" algn="ctr">
              <a:spcBef>
                <a:spcPct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2" y="2393575"/>
            <a:ext cx="3657600" cy="347382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600"/>
            </a:lvl6pPr>
            <a:lvl7pPr marL="2173288" indent="-344488">
              <a:defRPr sz="1600"/>
            </a:lvl7pPr>
            <a:lvl8pPr marL="2173288" indent="-344488">
              <a:defRPr sz="1600"/>
            </a:lvl8pPr>
            <a:lvl9pPr marL="2173288" indent="-344488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3763" y="1761565"/>
            <a:ext cx="3657600" cy="515469"/>
          </a:xfrm>
        </p:spPr>
        <p:txBody>
          <a:bodyPr anchor="b">
            <a:normAutofit/>
          </a:bodyPr>
          <a:lstStyle>
            <a:lvl1pPr marL="0" indent="0" algn="ctr">
              <a:spcBef>
                <a:spcPct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3763" y="2393575"/>
            <a:ext cx="3657600" cy="347382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600"/>
            </a:lvl6pPr>
            <a:lvl7pPr marL="2173288" indent="-344488">
              <a:defRPr sz="1600"/>
            </a:lvl7pPr>
            <a:lvl8pPr marL="2173288" indent="-344488">
              <a:defRPr sz="1600"/>
            </a:lvl8pPr>
            <a:lvl9pPr marL="2173288" indent="-344488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A79BD3-2A51-40DD-9928-2FEE22DFEEF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A874E8-E911-4CA4-B27C-5F8AA24550E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E8DBEE-AB55-4A2D-87EB-F169B9842F2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929" y="457201"/>
            <a:ext cx="3566160" cy="1371600"/>
          </a:xfrm>
        </p:spPr>
        <p:txBody>
          <a:bodyPr anchor="b">
            <a:normAutofit/>
          </a:bodyPr>
          <a:lstStyle>
            <a:lvl1pPr algn="ctr">
              <a:defRPr sz="3600" b="1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2393" y="457201"/>
            <a:ext cx="3566160" cy="5410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6pPr>
            <a:lvl7pPr marL="2173288" indent="-344488"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7pPr>
            <a:lvl8pPr marL="2173288" indent="-344488"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8pPr>
            <a:lvl9pPr marL="2173288" indent="-344488">
              <a:defRPr sz="1800" b="1" kern="1200" dirty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929" y="1828801"/>
            <a:ext cx="3566160" cy="36576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422EC5-2D12-487C-A09A-C8B1BB55B18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0" y="457200"/>
            <a:ext cx="3566160" cy="1371600"/>
          </a:xfrm>
        </p:spPr>
        <p:txBody>
          <a:bodyPr anchor="b">
            <a:normAutofit/>
          </a:bodyPr>
          <a:lstStyle>
            <a:lvl1pPr algn="ctr">
              <a:defRPr sz="36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66765" y="1676400"/>
            <a:ext cx="2975610" cy="2975610"/>
          </a:xfrm>
          <a:prstGeom prst="ellipse">
            <a:avLst/>
          </a:prstGeom>
          <a:solidFill>
            <a:schemeClr val="tx1">
              <a:lumMod val="75000"/>
            </a:schemeClr>
          </a:solidFill>
          <a:ln w="63500">
            <a:solidFill>
              <a:schemeClr val="tx1"/>
            </a:solidFill>
          </a:ln>
          <a:effectLst>
            <a:outerShdw blurRad="254000" dist="152400" dir="5400000" sx="90000" sy="-19000" rotWithShape="0">
              <a:prstClr val="black">
                <a:alpha val="2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7240" y="1828800"/>
            <a:ext cx="3566160" cy="3657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20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13281D-6E33-4ACB-816C-920381DD996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GridOverlay.png"/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hemeClr val="bg2">
              <a:lumMod val="60000"/>
              <a:lumOff val="40000"/>
              <a:alpha val="10000"/>
            </a:schemeClr>
          </a:solidFill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2" y="1882588"/>
            <a:ext cx="7581901" cy="39534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51812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06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pPr>
              <a:defRPr/>
            </a:pPr>
            <a:fld id="{85EB1375-5A98-456C-8276-0A37D7B3646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641" r:id="rId1"/>
    <p:sldLayoutId id="2147484642" r:id="rId2"/>
    <p:sldLayoutId id="2147484643" r:id="rId3"/>
    <p:sldLayoutId id="2147484644" r:id="rId4"/>
    <p:sldLayoutId id="2147484645" r:id="rId5"/>
    <p:sldLayoutId id="2147484646" r:id="rId6"/>
    <p:sldLayoutId id="2147484647" r:id="rId7"/>
    <p:sldLayoutId id="2147484648" r:id="rId8"/>
    <p:sldLayoutId id="2147484649" r:id="rId9"/>
    <p:sldLayoutId id="2147484650" r:id="rId10"/>
    <p:sldLayoutId id="2147484651" r:id="rId11"/>
    <p:sldLayoutId id="2147484652" r:id="rId12"/>
    <p:sldLayoutId id="2147484653" r:id="rId13"/>
    <p:sldLayoutId id="2147484654" r:id="rId14"/>
    <p:sldLayoutId id="2147484655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56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403225" indent="-403225" algn="l" defTabSz="914400" rtl="0" eaLnBrk="1" latinLnBrk="0" hangingPunct="1">
        <a:spcBef>
          <a:spcPts val="2000"/>
        </a:spcBef>
        <a:buFontTx/>
        <a:buBlip>
          <a:blip r:embed="rId18"/>
        </a:buBlip>
        <a:defRPr sz="24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1pPr>
      <a:lvl2pPr marL="806450" indent="-403225" algn="l" defTabSz="914400" rtl="0" eaLnBrk="1" latinLnBrk="0" hangingPunct="1">
        <a:spcBef>
          <a:spcPts val="600"/>
        </a:spcBef>
        <a:buFontTx/>
        <a:buBlip>
          <a:blip r:embed="rId18"/>
        </a:buBlip>
        <a:defRPr sz="22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2pPr>
      <a:lvl3pPr marL="1143000" indent="-336550" algn="l" defTabSz="914400" rtl="0" eaLnBrk="1" latinLnBrk="0" hangingPunct="1">
        <a:spcBef>
          <a:spcPts val="600"/>
        </a:spcBef>
        <a:buFontTx/>
        <a:buBlip>
          <a:blip r:embed="rId18"/>
        </a:buBlip>
        <a:defRPr sz="20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3pPr>
      <a:lvl4pPr marL="1492250" indent="-349250" algn="l" defTabSz="914400" rtl="0" eaLnBrk="1" latinLnBrk="0" hangingPunct="1">
        <a:spcBef>
          <a:spcPts val="600"/>
        </a:spcBef>
        <a:buFontTx/>
        <a:buBlip>
          <a:blip r:embed="rId18"/>
        </a:buBlip>
        <a:defRPr sz="18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4pPr>
      <a:lvl5pPr marL="1828800" indent="-336550" algn="l" defTabSz="914400" rtl="0" eaLnBrk="1" latinLnBrk="0" hangingPunct="1">
        <a:spcBef>
          <a:spcPts val="600"/>
        </a:spcBef>
        <a:buFontTx/>
        <a:buBlip>
          <a:blip r:embed="rId18"/>
        </a:buBlip>
        <a:defRPr sz="18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5pPr>
      <a:lvl6pPr marL="2173288" indent="-344488" algn="l" defTabSz="914400" rtl="0" eaLnBrk="1" latinLnBrk="0" hangingPunct="1">
        <a:spcBef>
          <a:spcPct val="20000"/>
        </a:spcBef>
        <a:buFontTx/>
        <a:buBlip>
          <a:blip r:embed="rId18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6pPr>
      <a:lvl7pPr marL="2516188" indent="-344488" algn="l" defTabSz="914400" rtl="0" eaLnBrk="1" latinLnBrk="0" hangingPunct="1">
        <a:spcBef>
          <a:spcPct val="20000"/>
        </a:spcBef>
        <a:buFontTx/>
        <a:buBlip>
          <a:blip r:embed="rId18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7pPr>
      <a:lvl8pPr marL="2860675" indent="-344488" algn="l" defTabSz="914400" rtl="0" eaLnBrk="1" latinLnBrk="0" hangingPunct="1">
        <a:spcBef>
          <a:spcPct val="20000"/>
        </a:spcBef>
        <a:buFontTx/>
        <a:buBlip>
          <a:blip r:embed="rId18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8pPr>
      <a:lvl9pPr marL="3205163" indent="-344488" algn="l" defTabSz="914400" rtl="0" eaLnBrk="1" latinLnBrk="0" hangingPunct="1">
        <a:spcBef>
          <a:spcPct val="20000"/>
        </a:spcBef>
        <a:buFontTx/>
        <a:buBlip>
          <a:blip r:embed="rId18"/>
        </a:buBlip>
        <a:defRPr lang="en-US" sz="1800" b="1" kern="1200" dirty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2514600"/>
            <a:ext cx="8305800" cy="900332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Coptic Lesson 20</a:t>
            </a:r>
            <a:br>
              <a:rPr lang="en-US" dirty="0"/>
            </a:br>
            <a:br>
              <a:rPr lang="en-US" dirty="0"/>
            </a:br>
            <a:r>
              <a:rPr lang="en-US" dirty="0">
                <a:solidFill>
                  <a:schemeClr val="bg1"/>
                </a:solidFill>
              </a:rPr>
              <a:t>Future Tense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>
            <a:normAutofit fontScale="90000"/>
          </a:bodyPr>
          <a:lstStyle/>
          <a:p>
            <a:r>
              <a:rPr lang="en-US" dirty="0"/>
              <a:t>Exercise (Part 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828800"/>
            <a:ext cx="4343400" cy="4724400"/>
          </a:xfrm>
        </p:spPr>
        <p:txBody>
          <a:bodyPr>
            <a:normAutofit fontScale="85000" lnSpcReduction="10000"/>
          </a:bodyPr>
          <a:lstStyle/>
          <a:p>
            <a:pPr marL="509588" lvl="1" indent="-509588" algn="l">
              <a:lnSpc>
                <a:spcPct val="120000"/>
              </a:lnSpc>
              <a:spcBef>
                <a:spcPts val="600"/>
              </a:spcBef>
              <a:buSzPct val="80000"/>
              <a:buFont typeface="+mj-lt"/>
              <a:buAutoNum type="arabicPeriod"/>
            </a:pPr>
            <a:r>
              <a:rPr lang="en-US" sz="3100" dirty="0">
                <a:solidFill>
                  <a:srgbClr val="FFFF00"/>
                </a:solidFill>
                <a:latin typeface="CS Avva Shenouda" pitchFamily="34" charset="0"/>
              </a:rPr>
              <a:t>]</a:t>
            </a:r>
            <a:r>
              <a:rPr lang="en-US" sz="3100" dirty="0" err="1">
                <a:solidFill>
                  <a:srgbClr val="FFFF00"/>
                </a:solidFill>
                <a:latin typeface="CS Avva Shenouda" pitchFamily="34" charset="0"/>
              </a:rPr>
              <a:t>na</a:t>
            </a:r>
            <a:r>
              <a:rPr lang="en-US" sz="3100" dirty="0">
                <a:solidFill>
                  <a:srgbClr val="FFFF00"/>
                </a:solidFill>
                <a:latin typeface="CS Avva Shenouda" pitchFamily="34" charset="0"/>
              </a:rPr>
              <a:t>] `</a:t>
            </a:r>
            <a:r>
              <a:rPr lang="en-US" sz="3100" dirty="0" err="1">
                <a:solidFill>
                  <a:srgbClr val="FFFF00"/>
                </a:solidFill>
                <a:latin typeface="CS Avva Shenouda" pitchFamily="34" charset="0"/>
              </a:rPr>
              <a:t>mpajwm</a:t>
            </a:r>
            <a:endParaRPr lang="en-US" sz="3100" b="1" dirty="0">
              <a:solidFill>
                <a:srgbClr val="FFFF00"/>
              </a:solidFill>
              <a:latin typeface="CS Avva Shenouda" pitchFamily="34" charset="0"/>
            </a:endParaRPr>
          </a:p>
          <a:p>
            <a:pPr marL="758952" lvl="1" indent="-457200" algn="l" fontAlgn="base">
              <a:lnSpc>
                <a:spcPct val="120000"/>
              </a:lnSpc>
              <a:spcBef>
                <a:spcPts val="600"/>
              </a:spcBef>
              <a:spcAft>
                <a:spcPct val="0"/>
              </a:spcAft>
              <a:buClr>
                <a:schemeClr val="tx1">
                  <a:lumMod val="60000"/>
                  <a:lumOff val="40000"/>
                </a:schemeClr>
              </a:buClr>
              <a:buSzPct val="100000"/>
              <a:buFont typeface="Wingdings" pitchFamily="2" charset="2"/>
              <a:buChar char=""/>
            </a:pPr>
            <a:r>
              <a:rPr lang="en-US" sz="3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 I will give my </a:t>
            </a:r>
            <a:r>
              <a:rPr lang="en-US" sz="3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book.</a:t>
            </a:r>
          </a:p>
          <a:p>
            <a:pPr marL="514350" lvl="1" indent="-514350" algn="l">
              <a:lnSpc>
                <a:spcPct val="120000"/>
              </a:lnSpc>
              <a:spcBef>
                <a:spcPts val="600"/>
              </a:spcBef>
              <a:buSzPct val="80000"/>
              <a:buFont typeface="+mj-lt"/>
              <a:buAutoNum type="arabicPeriod" startAt="2"/>
            </a:pPr>
            <a:r>
              <a:rPr lang="en-US" sz="3100" dirty="0">
                <a:solidFill>
                  <a:srgbClr val="FFFF00"/>
                </a:solidFill>
                <a:latin typeface="CS Avva Shenouda" pitchFamily="34" charset="0"/>
              </a:rPr>
              <a:t>]</a:t>
            </a:r>
            <a:r>
              <a:rPr lang="en-US" sz="3100" dirty="0" err="1">
                <a:solidFill>
                  <a:srgbClr val="FFFF00"/>
                </a:solidFill>
                <a:latin typeface="CS Avva Shenouda" pitchFamily="34" charset="0"/>
              </a:rPr>
              <a:t>namosi</a:t>
            </a:r>
            <a:r>
              <a:rPr lang="en-US" sz="3100" dirty="0">
                <a:solidFill>
                  <a:srgbClr val="FFFF00"/>
                </a:solidFill>
                <a:latin typeface="CS Avva Shenouda" pitchFamily="34" charset="0"/>
              </a:rPr>
              <a:t> </a:t>
            </a:r>
            <a:r>
              <a:rPr lang="en-US" sz="3100" dirty="0" err="1">
                <a:solidFill>
                  <a:srgbClr val="FFFF00"/>
                </a:solidFill>
                <a:latin typeface="CS Avva Shenouda" pitchFamily="34" charset="0"/>
              </a:rPr>
              <a:t>nem</a:t>
            </a:r>
            <a:r>
              <a:rPr lang="en-US" sz="3100" dirty="0">
                <a:solidFill>
                  <a:srgbClr val="FFFF00"/>
                </a:solidFill>
                <a:latin typeface="CS Avva Shenouda" pitchFamily="34" charset="0"/>
              </a:rPr>
              <a:t> </a:t>
            </a:r>
            <a:r>
              <a:rPr lang="en-US" sz="3100" dirty="0" err="1">
                <a:solidFill>
                  <a:srgbClr val="FFFF00"/>
                </a:solidFill>
                <a:latin typeface="CS Avva Shenouda" pitchFamily="34" charset="0"/>
              </a:rPr>
              <a:t>nai`cnyou</a:t>
            </a:r>
            <a:endParaRPr lang="en-US" sz="3100" b="1" dirty="0">
              <a:solidFill>
                <a:srgbClr val="FFFF00"/>
              </a:solidFill>
              <a:latin typeface="CS Avva Shenouda" pitchFamily="34" charset="0"/>
            </a:endParaRPr>
          </a:p>
          <a:p>
            <a:pPr marL="758952" lvl="1" indent="-457200" algn="l" fontAlgn="base">
              <a:lnSpc>
                <a:spcPct val="120000"/>
              </a:lnSpc>
              <a:spcBef>
                <a:spcPts val="600"/>
              </a:spcBef>
              <a:spcAft>
                <a:spcPct val="0"/>
              </a:spcAft>
              <a:buClr>
                <a:schemeClr val="tx1">
                  <a:lumMod val="60000"/>
                  <a:lumOff val="40000"/>
                </a:schemeClr>
              </a:buClr>
              <a:buSzPct val="100000"/>
              <a:buFont typeface="Wingdings" pitchFamily="2" charset="2"/>
              <a:buChar char=""/>
            </a:pPr>
            <a:r>
              <a:rPr lang="en-US" sz="3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I will walk with these </a:t>
            </a:r>
            <a:r>
              <a:rPr lang="en-US" sz="31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borthers</a:t>
            </a:r>
            <a:r>
              <a:rPr lang="en-US" sz="3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.</a:t>
            </a:r>
          </a:p>
          <a:p>
            <a:pPr marL="514350" lvl="1" indent="-514350" algn="l">
              <a:lnSpc>
                <a:spcPct val="120000"/>
              </a:lnSpc>
              <a:spcBef>
                <a:spcPts val="600"/>
              </a:spcBef>
              <a:buSzPct val="80000"/>
              <a:buFont typeface="+mj-lt"/>
              <a:buAutoNum type="arabicPeriod" startAt="3"/>
            </a:pPr>
            <a:r>
              <a:rPr lang="en-US" sz="3100" b="1" dirty="0" err="1">
                <a:solidFill>
                  <a:srgbClr val="FFFF00"/>
                </a:solidFill>
                <a:latin typeface="CS Avva Shenouda" pitchFamily="34" charset="0"/>
              </a:rPr>
              <a:t>ni`cnyou</a:t>
            </a:r>
            <a:r>
              <a:rPr lang="en-US" sz="3100" b="1" dirty="0">
                <a:solidFill>
                  <a:srgbClr val="FFFF00"/>
                </a:solidFill>
                <a:latin typeface="CS Avva Shenouda" pitchFamily="34" charset="0"/>
              </a:rPr>
              <a:t> </a:t>
            </a:r>
            <a:r>
              <a:rPr lang="en-US" sz="3100" b="1" dirty="0" err="1">
                <a:solidFill>
                  <a:srgbClr val="FFFF00"/>
                </a:solidFill>
                <a:latin typeface="CS Avva Shenouda" pitchFamily="34" charset="0"/>
              </a:rPr>
              <a:t>cena`slyl</a:t>
            </a:r>
            <a:endParaRPr lang="en-US" sz="3100" b="1" dirty="0">
              <a:solidFill>
                <a:srgbClr val="FFFF00"/>
              </a:solidFill>
              <a:latin typeface="CS Avva Shenouda" pitchFamily="34" charset="0"/>
            </a:endParaRPr>
          </a:p>
          <a:p>
            <a:pPr marL="758952" lvl="1" indent="-457200" algn="l" fontAlgn="base">
              <a:lnSpc>
                <a:spcPct val="120000"/>
              </a:lnSpc>
              <a:spcBef>
                <a:spcPts val="600"/>
              </a:spcBef>
              <a:spcAft>
                <a:spcPct val="0"/>
              </a:spcAft>
              <a:buClr>
                <a:schemeClr val="tx1">
                  <a:lumMod val="60000"/>
                  <a:lumOff val="40000"/>
                </a:schemeClr>
              </a:buClr>
              <a:buSzPct val="100000"/>
              <a:buFont typeface="Wingdings" pitchFamily="2" charset="2"/>
              <a:buChar char=""/>
            </a:pPr>
            <a:r>
              <a:rPr lang="en-US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The brothers will pray.</a:t>
            </a:r>
          </a:p>
          <a:p>
            <a:pPr marL="514350" lvl="1" indent="-514350" algn="l">
              <a:lnSpc>
                <a:spcPct val="120000"/>
              </a:lnSpc>
              <a:spcBef>
                <a:spcPts val="600"/>
              </a:spcBef>
              <a:buSzPct val="80000"/>
              <a:buFont typeface="+mj-lt"/>
              <a:buAutoNum type="arabicPeriod" startAt="4"/>
            </a:pPr>
            <a:r>
              <a:rPr lang="en-US" sz="3100" b="1" dirty="0" err="1">
                <a:solidFill>
                  <a:srgbClr val="FFFF00"/>
                </a:solidFill>
                <a:latin typeface="CS Avva Shenouda" pitchFamily="34" charset="0"/>
              </a:rPr>
              <a:t>Pairwmi</a:t>
            </a:r>
            <a:r>
              <a:rPr lang="en-US" sz="3100" b="1" dirty="0">
                <a:solidFill>
                  <a:srgbClr val="FFFF00"/>
                </a:solidFill>
                <a:latin typeface="CS Avva Shenouda" pitchFamily="34" charset="0"/>
              </a:rPr>
              <a:t> `</a:t>
            </a:r>
            <a:r>
              <a:rPr lang="en-US" sz="3100" b="1" dirty="0" err="1">
                <a:solidFill>
                  <a:srgbClr val="FFFF00"/>
                </a:solidFill>
                <a:latin typeface="CS Avva Shenouda" pitchFamily="34" charset="0"/>
              </a:rPr>
              <a:t>fna</a:t>
            </a:r>
            <a:r>
              <a:rPr lang="en-US" sz="3100" b="1" dirty="0">
                <a:solidFill>
                  <a:srgbClr val="FFFF00"/>
                </a:solidFill>
                <a:latin typeface="CS Avva Shenouda" pitchFamily="34" charset="0"/>
              </a:rPr>
              <a:t>]</a:t>
            </a:r>
          </a:p>
          <a:p>
            <a:pPr marL="758952" lvl="1" indent="-457200" algn="l" fontAlgn="base">
              <a:lnSpc>
                <a:spcPct val="120000"/>
              </a:lnSpc>
              <a:spcBef>
                <a:spcPts val="600"/>
              </a:spcBef>
              <a:spcAft>
                <a:spcPct val="0"/>
              </a:spcAft>
              <a:buClr>
                <a:schemeClr val="tx1">
                  <a:lumMod val="60000"/>
                  <a:lumOff val="40000"/>
                </a:schemeClr>
              </a:buClr>
              <a:buSzPct val="100000"/>
              <a:buFont typeface="Wingdings" pitchFamily="2" charset="2"/>
              <a:buChar char=""/>
            </a:pPr>
            <a:r>
              <a:rPr lang="en-US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This man will give.</a:t>
            </a:r>
          </a:p>
          <a:p>
            <a:pPr marL="457200" indent="-45720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1295400"/>
            <a:ext cx="731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u="sng" dirty="0">
                <a:solidFill>
                  <a:srgbClr val="C00000"/>
                </a:solidFill>
                <a:latin typeface="+mj-lt"/>
              </a:rPr>
              <a:t>Translate the following into English</a:t>
            </a:r>
            <a:r>
              <a:rPr lang="en-US" sz="2800" dirty="0">
                <a:solidFill>
                  <a:srgbClr val="C00000"/>
                </a:solidFill>
                <a:latin typeface="+mj-lt"/>
              </a:rPr>
              <a:t>: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4724400" y="1905000"/>
            <a:ext cx="4267200" cy="511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lvl="1" indent="-514350" algn="l">
              <a:spcBef>
                <a:spcPts val="600"/>
              </a:spcBef>
              <a:buClr>
                <a:schemeClr val="tx1">
                  <a:lumMod val="60000"/>
                  <a:lumOff val="40000"/>
                </a:schemeClr>
              </a:buClr>
              <a:buSzPct val="80000"/>
              <a:buFont typeface="+mj-lt"/>
              <a:buAutoNum type="arabicPeriod" startAt="5"/>
            </a:pPr>
            <a:r>
              <a:rPr lang="en-US" sz="2600" b="1" dirty="0" err="1">
                <a:solidFill>
                  <a:srgbClr val="FFFF00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cs typeface="+mn-cs"/>
              </a:rPr>
              <a:t>tennanehci</a:t>
            </a:r>
            <a:r>
              <a:rPr lang="en-US" sz="2600" b="1" dirty="0">
                <a:solidFill>
                  <a:srgbClr val="FFFF00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cs typeface="+mn-cs"/>
              </a:rPr>
              <a:t> </a:t>
            </a:r>
            <a:r>
              <a:rPr lang="en-US" sz="2600" b="1" dirty="0" err="1">
                <a:solidFill>
                  <a:srgbClr val="FFFF00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cs typeface="+mn-cs"/>
              </a:rPr>
              <a:t>ouoh</a:t>
            </a:r>
            <a:r>
              <a:rPr lang="en-US" sz="2600" b="1" dirty="0">
                <a:solidFill>
                  <a:srgbClr val="FFFF00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cs typeface="+mn-cs"/>
              </a:rPr>
              <a:t> </a:t>
            </a:r>
            <a:r>
              <a:rPr lang="en-US" sz="2600" b="1" dirty="0" err="1">
                <a:solidFill>
                  <a:srgbClr val="FFFF00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cs typeface="+mn-cs"/>
              </a:rPr>
              <a:t>tenna`slyl</a:t>
            </a:r>
            <a:endParaRPr lang="en-US" sz="2600" b="1" dirty="0">
              <a:solidFill>
                <a:srgbClr val="FFFF00"/>
              </a:solidFill>
              <a:effectLst>
                <a:outerShdw blurRad="101600" dist="63500" dir="2700000" algn="tl" rotWithShape="0">
                  <a:prstClr val="black">
                    <a:alpha val="75000"/>
                  </a:prstClr>
                </a:outerShdw>
              </a:effectLst>
              <a:cs typeface="+mn-cs"/>
            </a:endParaRPr>
          </a:p>
          <a:p>
            <a:pPr marL="758952" lvl="1" indent="-457200" algn="l">
              <a:lnSpc>
                <a:spcPct val="110000"/>
              </a:lnSpc>
              <a:spcBef>
                <a:spcPts val="600"/>
              </a:spcBef>
              <a:buClr>
                <a:schemeClr val="tx1">
                  <a:lumMod val="60000"/>
                  <a:lumOff val="40000"/>
                </a:schemeClr>
              </a:buClr>
              <a:buSzPct val="100000"/>
              <a:buFont typeface="Wingdings" pitchFamily="2" charset="2"/>
              <a:buChar char=""/>
            </a:pPr>
            <a:r>
              <a:rPr lang="en-US" sz="2600" b="1" dirty="0">
                <a:latin typeface="+mn-lt"/>
                <a:cs typeface="+mn-cs"/>
              </a:rPr>
              <a:t>We will wake up and we will pray.</a:t>
            </a:r>
          </a:p>
          <a:p>
            <a:pPr marL="514350" lvl="1" indent="-514350" algn="l">
              <a:lnSpc>
                <a:spcPct val="110000"/>
              </a:lnSpc>
              <a:spcBef>
                <a:spcPts val="600"/>
              </a:spcBef>
              <a:buClr>
                <a:schemeClr val="tx1">
                  <a:lumMod val="60000"/>
                  <a:lumOff val="40000"/>
                </a:schemeClr>
              </a:buClr>
              <a:buSzPct val="80000"/>
              <a:buFont typeface="+mj-lt"/>
              <a:buAutoNum type="arabicPeriod" startAt="6"/>
            </a:pPr>
            <a:r>
              <a:rPr lang="en-US" sz="2600" b="1" dirty="0" err="1">
                <a:solidFill>
                  <a:srgbClr val="FFFF00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cs typeface="+mn-cs"/>
              </a:rPr>
              <a:t>cenaka</a:t>
            </a:r>
            <a:r>
              <a:rPr lang="en-US" sz="2600" b="1" dirty="0">
                <a:solidFill>
                  <a:srgbClr val="FFFF00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cs typeface="+mn-cs"/>
              </a:rPr>
              <a:t>] `</a:t>
            </a:r>
            <a:r>
              <a:rPr lang="en-US" sz="2600" b="1" dirty="0" err="1">
                <a:solidFill>
                  <a:srgbClr val="FFFF00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cs typeface="+mn-cs"/>
              </a:rPr>
              <a:t>mpiws</a:t>
            </a:r>
            <a:endParaRPr lang="en-US" sz="2600" b="1" dirty="0">
              <a:solidFill>
                <a:srgbClr val="FFFF00"/>
              </a:solidFill>
              <a:effectLst>
                <a:outerShdw blurRad="101600" dist="63500" dir="2700000" algn="tl" rotWithShape="0">
                  <a:prstClr val="black">
                    <a:alpha val="75000"/>
                  </a:prstClr>
                </a:outerShdw>
              </a:effectLst>
              <a:cs typeface="+mn-cs"/>
            </a:endParaRPr>
          </a:p>
          <a:p>
            <a:pPr marL="758952" lvl="1" indent="-457200" algn="l">
              <a:lnSpc>
                <a:spcPct val="110000"/>
              </a:lnSpc>
              <a:spcBef>
                <a:spcPts val="600"/>
              </a:spcBef>
              <a:buClr>
                <a:schemeClr val="tx1">
                  <a:lumMod val="60000"/>
                  <a:lumOff val="40000"/>
                </a:schemeClr>
              </a:buClr>
              <a:buSzPct val="100000"/>
              <a:buFont typeface="Wingdings" pitchFamily="2" charset="2"/>
              <a:buChar char=""/>
            </a:pPr>
            <a:r>
              <a:rPr lang="en-US" sz="2600" b="1" dirty="0">
                <a:latin typeface="+mn-lt"/>
                <a:cs typeface="+mn-cs"/>
              </a:rPr>
              <a:t>They will understand the lesson.</a:t>
            </a:r>
          </a:p>
          <a:p>
            <a:pPr marL="514350" lvl="1" indent="-514350" algn="l">
              <a:lnSpc>
                <a:spcPct val="110000"/>
              </a:lnSpc>
              <a:spcBef>
                <a:spcPts val="600"/>
              </a:spcBef>
              <a:buClr>
                <a:schemeClr val="tx1">
                  <a:lumMod val="60000"/>
                  <a:lumOff val="40000"/>
                </a:schemeClr>
              </a:buClr>
              <a:buSzPct val="80000"/>
              <a:buFont typeface="+mj-lt"/>
              <a:buAutoNum type="arabicPeriod" startAt="7"/>
            </a:pPr>
            <a:r>
              <a:rPr lang="en-US" sz="2600" b="1" dirty="0" err="1">
                <a:solidFill>
                  <a:srgbClr val="FFFF00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cs typeface="+mn-cs"/>
              </a:rPr>
              <a:t>paiwt</a:t>
            </a:r>
            <a:r>
              <a:rPr lang="en-US" sz="2600" b="1" dirty="0">
                <a:solidFill>
                  <a:srgbClr val="FFFF00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cs typeface="+mn-cs"/>
              </a:rPr>
              <a:t> `</a:t>
            </a:r>
            <a:r>
              <a:rPr lang="en-US" sz="2600" b="1" dirty="0" err="1">
                <a:solidFill>
                  <a:srgbClr val="FFFF00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cs typeface="+mn-cs"/>
              </a:rPr>
              <a:t>fna`i</a:t>
            </a:r>
            <a:r>
              <a:rPr lang="en-US" sz="2600" b="1" dirty="0">
                <a:solidFill>
                  <a:srgbClr val="FFFF00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cs typeface="+mn-cs"/>
              </a:rPr>
              <a:t> `</a:t>
            </a:r>
            <a:r>
              <a:rPr lang="en-US" sz="2600" b="1" dirty="0" err="1">
                <a:solidFill>
                  <a:srgbClr val="FFFF00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cs typeface="+mn-cs"/>
              </a:rPr>
              <a:t>nrac</a:t>
            </a:r>
            <a:r>
              <a:rPr lang="en-US" sz="2600" b="1" dirty="0">
                <a:solidFill>
                  <a:srgbClr val="FFFF00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cs typeface="+mn-cs"/>
              </a:rPr>
              <a:t>]</a:t>
            </a:r>
          </a:p>
          <a:p>
            <a:pPr marL="758952" lvl="1" indent="-457200" algn="l">
              <a:lnSpc>
                <a:spcPct val="110000"/>
              </a:lnSpc>
              <a:spcBef>
                <a:spcPts val="600"/>
              </a:spcBef>
              <a:buClr>
                <a:schemeClr val="tx1">
                  <a:lumMod val="60000"/>
                  <a:lumOff val="40000"/>
                </a:schemeClr>
              </a:buClr>
              <a:buSzPct val="100000"/>
              <a:buFont typeface="Wingdings" pitchFamily="2" charset="2"/>
              <a:buChar char=""/>
            </a:pPr>
            <a:r>
              <a:rPr lang="en-US" sz="2600" b="1" dirty="0">
                <a:latin typeface="+mn-lt"/>
                <a:cs typeface="+mn-cs"/>
              </a:rPr>
              <a:t>My dad will come tomorrow.</a:t>
            </a:r>
          </a:p>
          <a:p>
            <a:pPr marL="457200" indent="-457200" algn="l">
              <a:spcBef>
                <a:spcPts val="600"/>
              </a:spcBef>
              <a:buFont typeface="+mj-lt"/>
              <a:buAutoNum type="arabicPeriod" startAt="5"/>
            </a:pPr>
            <a:endParaRPr lang="en-US" sz="1800" b="1" dirty="0" err="1">
              <a:solidFill>
                <a:schemeClr val="accent4">
                  <a:lumMod val="75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7" dur="1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2" dur="1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7" dur="1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2" dur="1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Announcement</a:t>
            </a:r>
          </a:p>
        </p:txBody>
      </p:sp>
      <p:sp>
        <p:nvSpPr>
          <p:cNvPr id="34823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defRPr/>
            </a:pPr>
            <a:r>
              <a:rPr lang="en-US" sz="4000" dirty="0"/>
              <a:t> All slides are available at </a:t>
            </a:r>
            <a:br>
              <a:rPr lang="en-US" sz="4000" dirty="0"/>
            </a:br>
            <a:r>
              <a:rPr lang="en-US" dirty="0">
                <a:solidFill>
                  <a:srgbClr val="990033"/>
                </a:solidFill>
              </a:rPr>
              <a:t>http://www.ekladious.com/coptic.html</a:t>
            </a:r>
            <a:endParaRPr lang="en-US" sz="4000" dirty="0">
              <a:solidFill>
                <a:srgbClr val="990033"/>
              </a:solidFill>
            </a:endParaRPr>
          </a:p>
          <a:p>
            <a:pPr marL="0" indent="0" eaLnBrk="1" hangingPunct="1">
              <a:buNone/>
              <a:defRPr/>
            </a:pPr>
            <a:r>
              <a:rPr lang="en-US" sz="4000" dirty="0"/>
              <a:t> 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600200" y="4343400"/>
            <a:ext cx="6019800" cy="76200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US" sz="4800" dirty="0" err="1">
                <a:latin typeface="CS Avva Shenouda" pitchFamily="34" charset="0"/>
              </a:rPr>
              <a:t>O</a:t>
            </a:r>
            <a:r>
              <a:rPr lang="en-US" sz="4800" cap="none" dirty="0" err="1">
                <a:latin typeface="CS Avva Shenouda" pitchFamily="34" charset="0"/>
              </a:rPr>
              <a:t>ujai</a:t>
            </a:r>
            <a:r>
              <a:rPr lang="en-US" sz="4800" dirty="0">
                <a:latin typeface="CS Avva Shenouda" pitchFamily="34" charset="0"/>
              </a:rPr>
              <a:t> </a:t>
            </a:r>
            <a:r>
              <a:rPr lang="en-US" sz="4800" cap="none" dirty="0" err="1">
                <a:latin typeface="CS Avva Shenouda" pitchFamily="34" charset="0"/>
              </a:rPr>
              <a:t>qen</a:t>
            </a:r>
            <a:r>
              <a:rPr lang="en-US" sz="4800" dirty="0">
                <a:latin typeface="CS Avva Shenouda" pitchFamily="34" charset="0"/>
              </a:rPr>
              <a:t> `P</a:t>
            </a:r>
            <a:r>
              <a:rPr lang="en-US" sz="4800" cap="none" dirty="0">
                <a:latin typeface="CS Avva Shenouda" pitchFamily="34" charset="0"/>
              </a:rPr>
              <a:t>[</a:t>
            </a:r>
            <a:r>
              <a:rPr lang="en-US" sz="4800" cap="none" dirty="0" err="1">
                <a:latin typeface="CS Avva Shenouda" pitchFamily="34" charset="0"/>
              </a:rPr>
              <a:t>oic</a:t>
            </a:r>
            <a:endParaRPr lang="en-US" sz="4800" cap="none" dirty="0">
              <a:latin typeface="CS Avva Shenouda" pitchFamily="34" charset="0"/>
            </a:endParaRPr>
          </a:p>
        </p:txBody>
      </p:sp>
      <p:pic>
        <p:nvPicPr>
          <p:cNvPr id="21507" name="Picture 6" descr="Coptic Cross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33800" y="1981200"/>
            <a:ext cx="1543050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4"/>
          <p:cNvSpPr>
            <a:spLocks noGrp="1" noChangeArrowheads="1"/>
          </p:cNvSpPr>
          <p:nvPr>
            <p:ph type="title"/>
          </p:nvPr>
        </p:nvSpPr>
        <p:spPr>
          <a:xfrm>
            <a:off x="1828800" y="304800"/>
            <a:ext cx="5195888" cy="500062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2800" dirty="0"/>
              <a:t>Coptic Alphabets</a:t>
            </a:r>
          </a:p>
        </p:txBody>
      </p:sp>
      <p:pic>
        <p:nvPicPr>
          <p:cNvPr id="5123" name="Picture 5" descr="copti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914400"/>
            <a:ext cx="8839200" cy="476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5"/>
          <p:cNvSpPr>
            <a:spLocks noGrp="1" noChangeArrowheads="1"/>
          </p:cNvSpPr>
          <p:nvPr>
            <p:ph type="title"/>
          </p:nvPr>
        </p:nvSpPr>
        <p:spPr>
          <a:xfrm>
            <a:off x="1752600" y="304800"/>
            <a:ext cx="5715000" cy="8382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/>
              <a:t>Review Questions</a:t>
            </a:r>
          </a:p>
        </p:txBody>
      </p:sp>
      <p:sp>
        <p:nvSpPr>
          <p:cNvPr id="23580" name="Rectangle 28"/>
          <p:cNvSpPr>
            <a:spLocks noChangeArrowheads="1"/>
          </p:cNvSpPr>
          <p:nvPr/>
        </p:nvSpPr>
        <p:spPr bwMode="auto">
          <a:xfrm>
            <a:off x="2667000" y="5791200"/>
            <a:ext cx="27432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 sz="2200" dirty="0">
              <a:cs typeface="Times New Roman" pitchFamily="18" charset="0"/>
            </a:endParaRPr>
          </a:p>
        </p:txBody>
      </p:sp>
      <p:sp>
        <p:nvSpPr>
          <p:cNvPr id="23579" name="Rectangle 27"/>
          <p:cNvSpPr>
            <a:spLocks noChangeArrowheads="1"/>
          </p:cNvSpPr>
          <p:nvPr/>
        </p:nvSpPr>
        <p:spPr bwMode="auto">
          <a:xfrm>
            <a:off x="5410200" y="5791200"/>
            <a:ext cx="32766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150</a:t>
            </a:r>
          </a:p>
        </p:txBody>
      </p:sp>
      <p:sp>
        <p:nvSpPr>
          <p:cNvPr id="23578" name="Rectangle 26"/>
          <p:cNvSpPr>
            <a:spLocks noChangeArrowheads="1"/>
          </p:cNvSpPr>
          <p:nvPr/>
        </p:nvSpPr>
        <p:spPr bwMode="auto">
          <a:xfrm>
            <a:off x="457200" y="5791200"/>
            <a:ext cx="22098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 sz="32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3577" name="Rectangle 25"/>
          <p:cNvSpPr>
            <a:spLocks noChangeArrowheads="1"/>
          </p:cNvSpPr>
          <p:nvPr/>
        </p:nvSpPr>
        <p:spPr bwMode="auto">
          <a:xfrm>
            <a:off x="2667000" y="5105400"/>
            <a:ext cx="27432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 sz="2400" dirty="0">
              <a:cs typeface="Times New Roman" pitchFamily="18" charset="0"/>
            </a:endParaRPr>
          </a:p>
        </p:txBody>
      </p:sp>
      <p:sp>
        <p:nvSpPr>
          <p:cNvPr id="23576" name="Rectangle 24"/>
          <p:cNvSpPr>
            <a:spLocks noChangeArrowheads="1"/>
          </p:cNvSpPr>
          <p:nvPr/>
        </p:nvSpPr>
        <p:spPr bwMode="auto">
          <a:xfrm>
            <a:off x="5410200" y="5105400"/>
            <a:ext cx="32766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Israel</a:t>
            </a:r>
          </a:p>
        </p:txBody>
      </p:sp>
      <p:sp>
        <p:nvSpPr>
          <p:cNvPr id="23575" name="Rectangle 23"/>
          <p:cNvSpPr>
            <a:spLocks noChangeArrowheads="1"/>
          </p:cNvSpPr>
          <p:nvPr/>
        </p:nvSpPr>
        <p:spPr bwMode="auto">
          <a:xfrm>
            <a:off x="457200" y="5105400"/>
            <a:ext cx="22098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 sz="32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3574" name="Rectangle 22"/>
          <p:cNvSpPr>
            <a:spLocks noChangeArrowheads="1"/>
          </p:cNvSpPr>
          <p:nvPr/>
        </p:nvSpPr>
        <p:spPr bwMode="auto">
          <a:xfrm>
            <a:off x="2667000" y="4419600"/>
            <a:ext cx="27432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2800" dirty="0" err="1">
                <a:cs typeface="Times New Roman" pitchFamily="18" charset="0"/>
              </a:rPr>
              <a:t>pictau-`ftoou</a:t>
            </a:r>
            <a:endParaRPr lang="en-US" sz="2800" dirty="0">
              <a:cs typeface="Times New Roman" pitchFamily="18" charset="0"/>
            </a:endParaRPr>
          </a:p>
        </p:txBody>
      </p:sp>
      <p:sp>
        <p:nvSpPr>
          <p:cNvPr id="23573" name="Rectangle 21"/>
          <p:cNvSpPr>
            <a:spLocks noChangeArrowheads="1"/>
          </p:cNvSpPr>
          <p:nvPr/>
        </p:nvSpPr>
        <p:spPr bwMode="auto">
          <a:xfrm>
            <a:off x="5410200" y="4419600"/>
            <a:ext cx="32766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94</a:t>
            </a:r>
          </a:p>
        </p:txBody>
      </p:sp>
      <p:sp>
        <p:nvSpPr>
          <p:cNvPr id="23572" name="Rectangle 20"/>
          <p:cNvSpPr>
            <a:spLocks noChangeArrowheads="1"/>
          </p:cNvSpPr>
          <p:nvPr/>
        </p:nvSpPr>
        <p:spPr bwMode="auto">
          <a:xfrm>
            <a:off x="457200" y="4419600"/>
            <a:ext cx="22098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4000" dirty="0"/>
              <a:t>=f=d</a:t>
            </a:r>
          </a:p>
        </p:txBody>
      </p:sp>
      <p:sp>
        <p:nvSpPr>
          <p:cNvPr id="23571" name="Rectangle 19"/>
          <p:cNvSpPr>
            <a:spLocks noChangeArrowheads="1"/>
          </p:cNvSpPr>
          <p:nvPr/>
        </p:nvSpPr>
        <p:spPr bwMode="auto">
          <a:xfrm>
            <a:off x="2667000" y="3733800"/>
            <a:ext cx="27432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2800" dirty="0" err="1">
                <a:cs typeface="Times New Roman" pitchFamily="18" charset="0"/>
              </a:rPr>
              <a:t>ce-`smyn</a:t>
            </a:r>
            <a:endParaRPr lang="en-US" sz="2800" dirty="0">
              <a:cs typeface="Times New Roman" pitchFamily="18" charset="0"/>
            </a:endParaRPr>
          </a:p>
        </p:txBody>
      </p:sp>
      <p:sp>
        <p:nvSpPr>
          <p:cNvPr id="23570" name="Rectangle 18"/>
          <p:cNvSpPr>
            <a:spLocks noChangeArrowheads="1"/>
          </p:cNvSpPr>
          <p:nvPr/>
        </p:nvSpPr>
        <p:spPr bwMode="auto">
          <a:xfrm>
            <a:off x="5410200" y="3733800"/>
            <a:ext cx="3276600" cy="62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68</a:t>
            </a:r>
          </a:p>
        </p:txBody>
      </p:sp>
      <p:sp>
        <p:nvSpPr>
          <p:cNvPr id="23569" name="Rectangle 17"/>
          <p:cNvSpPr>
            <a:spLocks noChangeArrowheads="1"/>
          </p:cNvSpPr>
          <p:nvPr/>
        </p:nvSpPr>
        <p:spPr bwMode="auto">
          <a:xfrm>
            <a:off x="457200" y="3733800"/>
            <a:ext cx="22098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4000" dirty="0"/>
              <a:t>=x=y</a:t>
            </a:r>
          </a:p>
        </p:txBody>
      </p:sp>
      <p:sp>
        <p:nvSpPr>
          <p:cNvPr id="23568" name="Rectangle 16"/>
          <p:cNvSpPr>
            <a:spLocks noChangeArrowheads="1"/>
          </p:cNvSpPr>
          <p:nvPr/>
        </p:nvSpPr>
        <p:spPr bwMode="auto">
          <a:xfrm>
            <a:off x="2667000" y="2971800"/>
            <a:ext cx="27432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 sz="2800" dirty="0">
              <a:cs typeface="Times New Roman" pitchFamily="18" charset="0"/>
            </a:endParaRPr>
          </a:p>
        </p:txBody>
      </p:sp>
      <p:sp>
        <p:nvSpPr>
          <p:cNvPr id="23567" name="Rectangle 15"/>
          <p:cNvSpPr>
            <a:spLocks noChangeArrowheads="1"/>
          </p:cNvSpPr>
          <p:nvPr/>
        </p:nvSpPr>
        <p:spPr bwMode="auto">
          <a:xfrm>
            <a:off x="5410200" y="2971800"/>
            <a:ext cx="32766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Jerusalem</a:t>
            </a:r>
          </a:p>
        </p:txBody>
      </p:sp>
      <p:sp>
        <p:nvSpPr>
          <p:cNvPr id="23566" name="Rectangle 14"/>
          <p:cNvSpPr>
            <a:spLocks noChangeArrowheads="1"/>
          </p:cNvSpPr>
          <p:nvPr/>
        </p:nvSpPr>
        <p:spPr bwMode="auto">
          <a:xfrm>
            <a:off x="457200" y="2971800"/>
            <a:ext cx="22098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spcBef>
                <a:spcPct val="50000"/>
              </a:spcBef>
              <a:defRPr/>
            </a:pPr>
            <a:endParaRPr lang="en-US" sz="40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3565" name="Rectangle 13"/>
          <p:cNvSpPr>
            <a:spLocks noChangeArrowheads="1"/>
          </p:cNvSpPr>
          <p:nvPr/>
        </p:nvSpPr>
        <p:spPr bwMode="auto">
          <a:xfrm>
            <a:off x="2667000" y="2286000"/>
            <a:ext cx="27432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buClr>
                <a:schemeClr val="tx2"/>
              </a:buClr>
              <a:buSzPct val="70000"/>
            </a:pPr>
            <a:r>
              <a:rPr lang="en-US" sz="2800" dirty="0"/>
              <a:t>`</a:t>
            </a:r>
            <a:r>
              <a:rPr lang="en-US" sz="2800" dirty="0" err="1"/>
              <a:t>e;ouab</a:t>
            </a:r>
            <a:endParaRPr lang="en-US" sz="2800" dirty="0"/>
          </a:p>
        </p:txBody>
      </p:sp>
      <p:sp>
        <p:nvSpPr>
          <p:cNvPr id="23564" name="Rectangle 12"/>
          <p:cNvSpPr>
            <a:spLocks noChangeArrowheads="1"/>
          </p:cNvSpPr>
          <p:nvPr/>
        </p:nvSpPr>
        <p:spPr bwMode="auto">
          <a:xfrm>
            <a:off x="5410200" y="2286000"/>
            <a:ext cx="32766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holy</a:t>
            </a:r>
          </a:p>
        </p:txBody>
      </p:sp>
      <p:sp>
        <p:nvSpPr>
          <p:cNvPr id="23563" name="Rectangle 11"/>
          <p:cNvSpPr>
            <a:spLocks noChangeArrowheads="1"/>
          </p:cNvSpPr>
          <p:nvPr/>
        </p:nvSpPr>
        <p:spPr bwMode="auto">
          <a:xfrm>
            <a:off x="457200" y="2286000"/>
            <a:ext cx="22098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150000"/>
              </a:lnSpc>
              <a:buClr>
                <a:schemeClr val="tx2"/>
              </a:buClr>
              <a:buSzPct val="70000"/>
            </a:pPr>
            <a:r>
              <a:rPr lang="en-US" sz="4000" dirty="0">
                <a:latin typeface="CS Avva Shenouda" charset="0"/>
              </a:rPr>
              <a:t>=</a:t>
            </a:r>
            <a:r>
              <a:rPr lang="en-US" sz="4000" dirty="0"/>
              <a:t>=e=;=u</a:t>
            </a:r>
          </a:p>
        </p:txBody>
      </p:sp>
      <p:sp>
        <p:nvSpPr>
          <p:cNvPr id="23562" name="Rectangle 10"/>
          <p:cNvSpPr>
            <a:spLocks noChangeArrowheads="1"/>
          </p:cNvSpPr>
          <p:nvPr/>
        </p:nvSpPr>
        <p:spPr bwMode="auto">
          <a:xfrm>
            <a:off x="2667000" y="1600200"/>
            <a:ext cx="27432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buClr>
                <a:schemeClr val="tx2"/>
              </a:buClr>
              <a:buSzPct val="70000"/>
            </a:pPr>
            <a:r>
              <a:rPr lang="en-US" sz="2800" dirty="0">
                <a:latin typeface="CS Avva Shenouda" charset="0"/>
              </a:rPr>
              <a:t>,ere</a:t>
            </a:r>
          </a:p>
        </p:txBody>
      </p:sp>
      <p:sp>
        <p:nvSpPr>
          <p:cNvPr id="23561" name="Rectangle 9"/>
          <p:cNvSpPr>
            <a:spLocks noChangeArrowheads="1"/>
          </p:cNvSpPr>
          <p:nvPr/>
        </p:nvSpPr>
        <p:spPr bwMode="auto">
          <a:xfrm>
            <a:off x="5410200" y="1600200"/>
            <a:ext cx="32766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Greetings</a:t>
            </a:r>
          </a:p>
        </p:txBody>
      </p:sp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457200" y="1600200"/>
            <a:ext cx="22098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tabLst>
                <a:tab pos="914400" algn="l"/>
              </a:tabLst>
              <a:defRPr/>
            </a:pPr>
            <a:endParaRPr lang="en-US" sz="4000" dirty="0"/>
          </a:p>
        </p:txBody>
      </p:sp>
      <p:sp>
        <p:nvSpPr>
          <p:cNvPr id="6168" name="Line 29"/>
          <p:cNvSpPr>
            <a:spLocks noChangeShapeType="1"/>
          </p:cNvSpPr>
          <p:nvPr/>
        </p:nvSpPr>
        <p:spPr bwMode="auto">
          <a:xfrm>
            <a:off x="457200" y="1600200"/>
            <a:ext cx="82296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6169" name="Line 30"/>
          <p:cNvSpPr>
            <a:spLocks noChangeShapeType="1"/>
          </p:cNvSpPr>
          <p:nvPr/>
        </p:nvSpPr>
        <p:spPr bwMode="auto">
          <a:xfrm>
            <a:off x="457200" y="2286000"/>
            <a:ext cx="822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6170" name="Line 31"/>
          <p:cNvSpPr>
            <a:spLocks noChangeShapeType="1"/>
          </p:cNvSpPr>
          <p:nvPr/>
        </p:nvSpPr>
        <p:spPr bwMode="auto">
          <a:xfrm>
            <a:off x="457200" y="3000375"/>
            <a:ext cx="822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6171" name="Line 32"/>
          <p:cNvSpPr>
            <a:spLocks noChangeShapeType="1"/>
          </p:cNvSpPr>
          <p:nvPr/>
        </p:nvSpPr>
        <p:spPr bwMode="auto">
          <a:xfrm>
            <a:off x="457200" y="3700463"/>
            <a:ext cx="822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6172" name="Line 33"/>
          <p:cNvSpPr>
            <a:spLocks noChangeShapeType="1"/>
          </p:cNvSpPr>
          <p:nvPr/>
        </p:nvSpPr>
        <p:spPr bwMode="auto">
          <a:xfrm>
            <a:off x="457200" y="4419600"/>
            <a:ext cx="822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6173" name="Line 34"/>
          <p:cNvSpPr>
            <a:spLocks noChangeShapeType="1"/>
          </p:cNvSpPr>
          <p:nvPr/>
        </p:nvSpPr>
        <p:spPr bwMode="auto">
          <a:xfrm>
            <a:off x="457200" y="5100638"/>
            <a:ext cx="822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6174" name="Line 35"/>
          <p:cNvSpPr>
            <a:spLocks noChangeShapeType="1"/>
          </p:cNvSpPr>
          <p:nvPr/>
        </p:nvSpPr>
        <p:spPr bwMode="auto">
          <a:xfrm>
            <a:off x="457200" y="5791200"/>
            <a:ext cx="822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6175" name="Line 36"/>
          <p:cNvSpPr>
            <a:spLocks noChangeShapeType="1"/>
          </p:cNvSpPr>
          <p:nvPr/>
        </p:nvSpPr>
        <p:spPr bwMode="auto">
          <a:xfrm>
            <a:off x="457200" y="6500813"/>
            <a:ext cx="82296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6176" name="Line 37"/>
          <p:cNvSpPr>
            <a:spLocks noChangeShapeType="1"/>
          </p:cNvSpPr>
          <p:nvPr/>
        </p:nvSpPr>
        <p:spPr bwMode="auto">
          <a:xfrm>
            <a:off x="457200" y="1600200"/>
            <a:ext cx="0" cy="4900613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6177" name="Line 38"/>
          <p:cNvSpPr>
            <a:spLocks noChangeShapeType="1"/>
          </p:cNvSpPr>
          <p:nvPr/>
        </p:nvSpPr>
        <p:spPr bwMode="auto">
          <a:xfrm>
            <a:off x="2667000" y="1600200"/>
            <a:ext cx="0" cy="49006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6178" name="Line 39"/>
          <p:cNvSpPr>
            <a:spLocks noChangeShapeType="1"/>
          </p:cNvSpPr>
          <p:nvPr/>
        </p:nvSpPr>
        <p:spPr bwMode="auto">
          <a:xfrm>
            <a:off x="5410200" y="1600200"/>
            <a:ext cx="0" cy="49006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6179" name="Line 40"/>
          <p:cNvSpPr>
            <a:spLocks noChangeShapeType="1"/>
          </p:cNvSpPr>
          <p:nvPr/>
        </p:nvSpPr>
        <p:spPr bwMode="auto">
          <a:xfrm>
            <a:off x="8686800" y="1600200"/>
            <a:ext cx="0" cy="4900613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6180" name="Text Box 52"/>
          <p:cNvSpPr txBox="1">
            <a:spLocks noChangeArrowheads="1"/>
          </p:cNvSpPr>
          <p:nvPr/>
        </p:nvSpPr>
        <p:spPr bwMode="auto">
          <a:xfrm>
            <a:off x="914400" y="1143000"/>
            <a:ext cx="1219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 i="1" dirty="0">
                <a:solidFill>
                  <a:srgbClr val="FFCC00"/>
                </a:solidFill>
                <a:latin typeface="Times New Roman" pitchFamily="18" charset="0"/>
                <a:cs typeface="Times New Roman" pitchFamily="18" charset="0"/>
              </a:rPr>
              <a:t>Coptic</a:t>
            </a:r>
          </a:p>
        </p:txBody>
      </p:sp>
      <p:sp>
        <p:nvSpPr>
          <p:cNvPr id="6181" name="Text Box 53"/>
          <p:cNvSpPr txBox="1">
            <a:spLocks noChangeArrowheads="1"/>
          </p:cNvSpPr>
          <p:nvPr/>
        </p:nvSpPr>
        <p:spPr bwMode="auto">
          <a:xfrm>
            <a:off x="6324600" y="1143000"/>
            <a:ext cx="1371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 i="1" dirty="0">
                <a:solidFill>
                  <a:srgbClr val="FFCC00"/>
                </a:solidFill>
                <a:latin typeface="Times New Roman" pitchFamily="18" charset="0"/>
                <a:cs typeface="Times New Roman" pitchFamily="18" charset="0"/>
              </a:rPr>
              <a:t>English</a:t>
            </a:r>
          </a:p>
        </p:txBody>
      </p:sp>
      <p:sp>
        <p:nvSpPr>
          <p:cNvPr id="6182" name="Text Box 54"/>
          <p:cNvSpPr txBox="1">
            <a:spLocks noChangeArrowheads="1"/>
          </p:cNvSpPr>
          <p:nvPr/>
        </p:nvSpPr>
        <p:spPr bwMode="auto">
          <a:xfrm>
            <a:off x="3505200" y="1143000"/>
            <a:ext cx="990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 i="1" dirty="0">
                <a:solidFill>
                  <a:srgbClr val="FFCC00"/>
                </a:solidFill>
                <a:latin typeface="Times New Roman" pitchFamily="18" charset="0"/>
                <a:cs typeface="Times New Roman" pitchFamily="18" charset="0"/>
              </a:rPr>
              <a:t>Name</a:t>
            </a:r>
          </a:p>
        </p:txBody>
      </p:sp>
      <p:sp>
        <p:nvSpPr>
          <p:cNvPr id="39" name="Rectangle 11"/>
          <p:cNvSpPr>
            <a:spLocks noChangeArrowheads="1"/>
          </p:cNvSpPr>
          <p:nvPr/>
        </p:nvSpPr>
        <p:spPr bwMode="auto">
          <a:xfrm>
            <a:off x="457200" y="1600200"/>
            <a:ext cx="22098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150000"/>
              </a:lnSpc>
              <a:buClr>
                <a:schemeClr val="tx2"/>
              </a:buClr>
              <a:buSzPct val="70000"/>
            </a:pPr>
            <a:r>
              <a:rPr lang="en-US" sz="4000" dirty="0">
                <a:latin typeface="CS Avva Shenouda" charset="0"/>
              </a:rPr>
              <a:t>=,=e</a:t>
            </a:r>
          </a:p>
        </p:txBody>
      </p:sp>
      <p:sp>
        <p:nvSpPr>
          <p:cNvPr id="41" name="Rectangle 11"/>
          <p:cNvSpPr>
            <a:spLocks noChangeArrowheads="1"/>
          </p:cNvSpPr>
          <p:nvPr/>
        </p:nvSpPr>
        <p:spPr bwMode="auto">
          <a:xfrm>
            <a:off x="457200" y="2971800"/>
            <a:ext cx="22098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150000"/>
              </a:lnSpc>
              <a:buClr>
                <a:schemeClr val="tx2"/>
              </a:buClr>
              <a:buSzPct val="70000"/>
            </a:pPr>
            <a:r>
              <a:rPr lang="en-US" sz="4000" dirty="0"/>
              <a:t>I=l=y=m</a:t>
            </a:r>
          </a:p>
        </p:txBody>
      </p:sp>
      <p:sp>
        <p:nvSpPr>
          <p:cNvPr id="42" name="Rectangle 11"/>
          <p:cNvSpPr>
            <a:spLocks noChangeArrowheads="1"/>
          </p:cNvSpPr>
          <p:nvPr/>
        </p:nvSpPr>
        <p:spPr bwMode="auto">
          <a:xfrm>
            <a:off x="457200" y="5105400"/>
            <a:ext cx="22098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150000"/>
              </a:lnSpc>
              <a:buClr>
                <a:schemeClr val="tx2"/>
              </a:buClr>
              <a:buSzPct val="70000"/>
            </a:pPr>
            <a:r>
              <a:rPr lang="en-US" sz="4000" dirty="0">
                <a:latin typeface="CS Avva Shenouda" charset="0"/>
              </a:rPr>
              <a:t>=</a:t>
            </a:r>
            <a:r>
              <a:rPr lang="en-US" sz="4000" dirty="0"/>
              <a:t>I=c=l</a:t>
            </a:r>
          </a:p>
        </p:txBody>
      </p:sp>
      <p:sp>
        <p:nvSpPr>
          <p:cNvPr id="43" name="Rectangle 11"/>
          <p:cNvSpPr>
            <a:spLocks noChangeArrowheads="1"/>
          </p:cNvSpPr>
          <p:nvPr/>
        </p:nvSpPr>
        <p:spPr bwMode="auto">
          <a:xfrm>
            <a:off x="457200" y="5791200"/>
            <a:ext cx="22098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4000" dirty="0"/>
              <a:t>=r=n</a:t>
            </a:r>
          </a:p>
        </p:txBody>
      </p:sp>
      <p:sp>
        <p:nvSpPr>
          <p:cNvPr id="44" name="Rectangle 13"/>
          <p:cNvSpPr>
            <a:spLocks noChangeArrowheads="1"/>
          </p:cNvSpPr>
          <p:nvPr/>
        </p:nvSpPr>
        <p:spPr bwMode="auto">
          <a:xfrm>
            <a:off x="2667000" y="2971800"/>
            <a:ext cx="27432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buClr>
                <a:schemeClr val="tx2"/>
              </a:buClr>
              <a:buSzPct val="70000"/>
            </a:pPr>
            <a:r>
              <a:rPr lang="en-US" sz="2800" dirty="0" err="1"/>
              <a:t>Ieroucalym</a:t>
            </a:r>
            <a:endParaRPr lang="en-US" sz="2800" dirty="0">
              <a:latin typeface="CS Avva Shenouda" charset="0"/>
            </a:endParaRPr>
          </a:p>
        </p:txBody>
      </p:sp>
      <p:sp>
        <p:nvSpPr>
          <p:cNvPr id="45" name="Rectangle 13"/>
          <p:cNvSpPr>
            <a:spLocks noChangeArrowheads="1"/>
          </p:cNvSpPr>
          <p:nvPr/>
        </p:nvSpPr>
        <p:spPr bwMode="auto">
          <a:xfrm>
            <a:off x="2667000" y="5105400"/>
            <a:ext cx="27432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buClr>
                <a:schemeClr val="tx2"/>
              </a:buClr>
              <a:buSzPct val="70000"/>
            </a:pPr>
            <a:r>
              <a:rPr lang="en-US" sz="2800" dirty="0" err="1"/>
              <a:t>Icrayl</a:t>
            </a:r>
            <a:endParaRPr lang="en-US" sz="2800" dirty="0">
              <a:latin typeface="CS Avva Shenouda" charset="0"/>
            </a:endParaRPr>
          </a:p>
        </p:txBody>
      </p:sp>
      <p:sp>
        <p:nvSpPr>
          <p:cNvPr id="46" name="Rectangle 13"/>
          <p:cNvSpPr>
            <a:spLocks noChangeArrowheads="1"/>
          </p:cNvSpPr>
          <p:nvPr/>
        </p:nvSpPr>
        <p:spPr bwMode="auto">
          <a:xfrm>
            <a:off x="2667000" y="5791200"/>
            <a:ext cx="27432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2800" dirty="0">
                <a:cs typeface="Times New Roman" pitchFamily="18" charset="0"/>
              </a:rPr>
              <a:t>Se-</a:t>
            </a:r>
            <a:r>
              <a:rPr lang="en-US" sz="2800" dirty="0" err="1">
                <a:cs typeface="Times New Roman" pitchFamily="18" charset="0"/>
              </a:rPr>
              <a:t>tebi</a:t>
            </a:r>
            <a:endParaRPr lang="en-US" sz="2800" dirty="0">
              <a:cs typeface="Times New Roman" pitchFamily="18" charset="0"/>
            </a:endParaRPr>
          </a:p>
        </p:txBody>
      </p:sp>
      <p:sp>
        <p:nvSpPr>
          <p:cNvPr id="47" name="Rectangle 13"/>
          <p:cNvSpPr>
            <a:spLocks noChangeArrowheads="1"/>
          </p:cNvSpPr>
          <p:nvPr/>
        </p:nvSpPr>
        <p:spPr bwMode="auto">
          <a:xfrm>
            <a:off x="457200" y="5791200"/>
            <a:ext cx="22098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 sz="2800" dirty="0">
              <a:cs typeface="Times New Roman" pitchFamily="18" charset="0"/>
            </a:endParaRPr>
          </a:p>
        </p:txBody>
      </p:sp>
      <p:pic>
        <p:nvPicPr>
          <p:cNvPr id="48" name="Picture 5" descr="copti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731070">
            <a:off x="6934412" y="429927"/>
            <a:ext cx="2068867" cy="1115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3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3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3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3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23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23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23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23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23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23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23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23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23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23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7" grpId="0" animBg="1"/>
      <p:bldP spid="23579" grpId="0"/>
      <p:bldP spid="23576" grpId="0"/>
      <p:bldP spid="23574" grpId="0"/>
      <p:bldP spid="23573" grpId="0"/>
      <p:bldP spid="23572" grpId="0"/>
      <p:bldP spid="23571" grpId="0"/>
      <p:bldP spid="23570" grpId="0"/>
      <p:bldP spid="23569" grpId="0"/>
      <p:bldP spid="23567" grpId="0"/>
      <p:bldP spid="23565" grpId="0"/>
      <p:bldP spid="23564" grpId="0"/>
      <p:bldP spid="23563" grpId="0"/>
      <p:bldP spid="23562" grpId="0"/>
      <p:bldP spid="23561" grpId="0"/>
      <p:bldP spid="39" grpId="0"/>
      <p:bldP spid="41" grpId="0"/>
      <p:bldP spid="42" grpId="0"/>
      <p:bldP spid="43" grpId="0"/>
      <p:bldP spid="44" grpId="0"/>
      <p:bldP spid="45" grpId="0"/>
      <p:bldP spid="4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6248400" cy="636588"/>
          </a:xfrm>
        </p:spPr>
        <p:txBody>
          <a:bodyPr>
            <a:normAutofit fontScale="90000"/>
          </a:bodyPr>
          <a:lstStyle/>
          <a:p>
            <a:pPr algn="l"/>
            <a:r>
              <a:rPr lang="en-US" sz="4000" dirty="0">
                <a:latin typeface="Times New Roman" pitchFamily="18" charset="0"/>
              </a:rPr>
              <a:t>Rule for the Kei</a:t>
            </a:r>
            <a:r>
              <a:rPr lang="en-US" sz="4000" dirty="0"/>
              <a:t> </a:t>
            </a:r>
            <a:r>
              <a:rPr lang="en-US" sz="4000" dirty="0">
                <a:solidFill>
                  <a:srgbClr val="FF0000"/>
                </a:solidFill>
                <a:latin typeface="CS Avva Shenouda" pitchFamily="34" charset="0"/>
              </a:rPr>
              <a:t>&lt;</a:t>
            </a:r>
            <a:r>
              <a:rPr lang="en-US" sz="4000" dirty="0">
                <a:solidFill>
                  <a:schemeClr val="tx1"/>
                </a:solidFill>
                <a:latin typeface="Times New Roman" pitchFamily="18" charset="0"/>
              </a:rPr>
              <a:t>:</a:t>
            </a:r>
            <a:r>
              <a:rPr lang="en-US" sz="4000" dirty="0">
                <a:solidFill>
                  <a:srgbClr val="FF0000"/>
                </a:solidFill>
                <a:latin typeface="CS Avva Shenouda" pitchFamily="34" charset="0"/>
              </a:rPr>
              <a:t> 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233475" name="Line 3"/>
          <p:cNvSpPr>
            <a:spLocks noChangeShapeType="1"/>
          </p:cNvSpPr>
          <p:nvPr/>
        </p:nvSpPr>
        <p:spPr bwMode="auto">
          <a:xfrm flipV="1">
            <a:off x="2362200" y="3962400"/>
            <a:ext cx="3352800" cy="152400"/>
          </a:xfrm>
          <a:prstGeom prst="line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476" name="Text Box 4"/>
          <p:cNvSpPr txBox="1">
            <a:spLocks noChangeArrowheads="1"/>
          </p:cNvSpPr>
          <p:nvPr/>
        </p:nvSpPr>
        <p:spPr bwMode="auto">
          <a:xfrm>
            <a:off x="381000" y="2286000"/>
            <a:ext cx="17526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sz="4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&lt; ,</a:t>
            </a:r>
            <a:r>
              <a:rPr lang="en-US" sz="4000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 </a:t>
            </a:r>
            <a:r>
              <a:rPr lang="en-US" sz="40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=</a:t>
            </a:r>
          </a:p>
        </p:txBody>
      </p:sp>
      <p:sp>
        <p:nvSpPr>
          <p:cNvPr id="233477" name="Text Box 5"/>
          <p:cNvSpPr txBox="1">
            <a:spLocks noChangeArrowheads="1"/>
          </p:cNvSpPr>
          <p:nvPr/>
        </p:nvSpPr>
        <p:spPr bwMode="auto">
          <a:xfrm>
            <a:off x="3429000" y="1295400"/>
            <a:ext cx="4572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sz="400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k</a:t>
            </a:r>
            <a:endParaRPr lang="en-US" sz="400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33478" name="Text Box 6"/>
          <p:cNvSpPr txBox="1">
            <a:spLocks noChangeArrowheads="1"/>
          </p:cNvSpPr>
          <p:nvPr/>
        </p:nvSpPr>
        <p:spPr bwMode="auto">
          <a:xfrm>
            <a:off x="3352800" y="2209800"/>
            <a:ext cx="7620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sz="4000" dirty="0" err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sh</a:t>
            </a:r>
            <a:endParaRPr lang="en-US" sz="4000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33479" name="Text Box 7"/>
          <p:cNvSpPr txBox="1">
            <a:spLocks noChangeArrowheads="1"/>
          </p:cNvSpPr>
          <p:nvPr/>
        </p:nvSpPr>
        <p:spPr bwMode="auto">
          <a:xfrm>
            <a:off x="3429000" y="3352800"/>
            <a:ext cx="762000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800100" indent="-800100">
              <a:lnSpc>
                <a:spcPct val="70000"/>
              </a:lnSpc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sz="400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kh</a:t>
            </a:r>
            <a:endParaRPr lang="en-US" sz="320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33480" name="Freeform 8"/>
          <p:cNvSpPr>
            <a:spLocks/>
          </p:cNvSpPr>
          <p:nvPr/>
        </p:nvSpPr>
        <p:spPr bwMode="auto">
          <a:xfrm>
            <a:off x="1981200" y="1676400"/>
            <a:ext cx="1295400" cy="923925"/>
          </a:xfrm>
          <a:custGeom>
            <a:avLst/>
            <a:gdLst/>
            <a:ahLst/>
            <a:cxnLst>
              <a:cxn ang="0">
                <a:pos x="0" y="678"/>
              </a:cxn>
              <a:cxn ang="0">
                <a:pos x="834" y="0"/>
              </a:cxn>
            </a:cxnLst>
            <a:rect l="0" t="0" r="r" b="b"/>
            <a:pathLst>
              <a:path w="834" h="678">
                <a:moveTo>
                  <a:pt x="0" y="678"/>
                </a:moveTo>
                <a:lnTo>
                  <a:pt x="834" y="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481" name="Line 9"/>
          <p:cNvSpPr>
            <a:spLocks noChangeShapeType="1"/>
          </p:cNvSpPr>
          <p:nvPr/>
        </p:nvSpPr>
        <p:spPr bwMode="auto">
          <a:xfrm>
            <a:off x="1981200" y="25908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482" name="Line 10"/>
          <p:cNvSpPr>
            <a:spLocks noChangeShapeType="1"/>
          </p:cNvSpPr>
          <p:nvPr/>
        </p:nvSpPr>
        <p:spPr bwMode="auto">
          <a:xfrm>
            <a:off x="1981200" y="2590800"/>
            <a:ext cx="1371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483" name="Text Box 11"/>
          <p:cNvSpPr txBox="1">
            <a:spLocks noChangeArrowheads="1"/>
          </p:cNvSpPr>
          <p:nvPr/>
        </p:nvSpPr>
        <p:spPr bwMode="auto">
          <a:xfrm>
            <a:off x="3962400" y="1371600"/>
            <a:ext cx="41148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sz="4000" dirty="0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(</a:t>
            </a:r>
            <a:r>
              <a:rPr lang="en-US" sz="4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in a Coptic Word</a:t>
            </a:r>
            <a:r>
              <a:rPr lang="en-US" sz="4000" dirty="0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)</a:t>
            </a:r>
          </a:p>
        </p:txBody>
      </p:sp>
      <p:sp>
        <p:nvSpPr>
          <p:cNvPr id="233484" name="Text Box 12"/>
          <p:cNvSpPr txBox="1">
            <a:spLocks noChangeArrowheads="1"/>
          </p:cNvSpPr>
          <p:nvPr/>
        </p:nvSpPr>
        <p:spPr bwMode="auto">
          <a:xfrm>
            <a:off x="3962400" y="2362200"/>
            <a:ext cx="4419600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(</a:t>
            </a: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Gk, before the e-family</a:t>
            </a: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)</a:t>
            </a:r>
          </a:p>
        </p:txBody>
      </p:sp>
      <p:sp>
        <p:nvSpPr>
          <p:cNvPr id="233485" name="Text Box 13"/>
          <p:cNvSpPr txBox="1">
            <a:spLocks noChangeArrowheads="1"/>
          </p:cNvSpPr>
          <p:nvPr/>
        </p:nvSpPr>
        <p:spPr bwMode="auto">
          <a:xfrm>
            <a:off x="4038600" y="3352800"/>
            <a:ext cx="2743200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28600" indent="-228600" algn="l"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(</a:t>
            </a: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Gk, otherwise)</a:t>
            </a:r>
            <a:endParaRPr lang="en-US" sz="3200" dirty="0">
              <a:effectLst>
                <a:outerShdw blurRad="38100" dist="38100" dir="2700000" algn="tl">
                  <a:srgbClr val="000000"/>
                </a:outerShdw>
              </a:effectLst>
              <a:latin typeface="CS Avva Shenouda" pitchFamily="34" charset="0"/>
            </a:endParaRPr>
          </a:p>
        </p:txBody>
      </p:sp>
      <p:sp>
        <p:nvSpPr>
          <p:cNvPr id="233486" name="Text Box 14"/>
          <p:cNvSpPr txBox="1">
            <a:spLocks noChangeArrowheads="1"/>
          </p:cNvSpPr>
          <p:nvPr/>
        </p:nvSpPr>
        <p:spPr bwMode="auto">
          <a:xfrm>
            <a:off x="609600" y="3962400"/>
            <a:ext cx="2362200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sz="320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Examples:</a:t>
            </a:r>
          </a:p>
        </p:txBody>
      </p:sp>
      <p:sp>
        <p:nvSpPr>
          <p:cNvPr id="233487" name="Text Box 15"/>
          <p:cNvSpPr txBox="1">
            <a:spLocks noChangeArrowheads="1"/>
          </p:cNvSpPr>
          <p:nvPr/>
        </p:nvSpPr>
        <p:spPr bwMode="auto">
          <a:xfrm>
            <a:off x="609600" y="4648200"/>
            <a:ext cx="14478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sz="4000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,ymi</a:t>
            </a:r>
          </a:p>
        </p:txBody>
      </p:sp>
      <p:sp>
        <p:nvSpPr>
          <p:cNvPr id="233488" name="Text Box 16"/>
          <p:cNvSpPr txBox="1">
            <a:spLocks noChangeArrowheads="1"/>
          </p:cNvSpPr>
          <p:nvPr/>
        </p:nvSpPr>
        <p:spPr bwMode="auto">
          <a:xfrm>
            <a:off x="2362200" y="4648200"/>
            <a:ext cx="16002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sz="4000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,aric</a:t>
            </a:r>
          </a:p>
        </p:txBody>
      </p:sp>
      <p:sp>
        <p:nvSpPr>
          <p:cNvPr id="233489" name="Text Box 17"/>
          <p:cNvSpPr txBox="1">
            <a:spLocks noChangeArrowheads="1"/>
          </p:cNvSpPr>
          <p:nvPr/>
        </p:nvSpPr>
        <p:spPr bwMode="auto">
          <a:xfrm>
            <a:off x="4495800" y="4648200"/>
            <a:ext cx="12954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sz="4000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,ere</a:t>
            </a:r>
          </a:p>
        </p:txBody>
      </p:sp>
      <p:sp>
        <p:nvSpPr>
          <p:cNvPr id="233490" name="Text Box 18"/>
          <p:cNvSpPr txBox="1">
            <a:spLocks noChangeArrowheads="1"/>
          </p:cNvSpPr>
          <p:nvPr/>
        </p:nvSpPr>
        <p:spPr bwMode="auto">
          <a:xfrm>
            <a:off x="6324600" y="4648200"/>
            <a:ext cx="16764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sz="4000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`,rwm</a:t>
            </a:r>
          </a:p>
        </p:txBody>
      </p:sp>
      <p:sp>
        <p:nvSpPr>
          <p:cNvPr id="233491" name="Text Box 19"/>
          <p:cNvSpPr txBox="1">
            <a:spLocks noChangeArrowheads="1"/>
          </p:cNvSpPr>
          <p:nvPr/>
        </p:nvSpPr>
        <p:spPr bwMode="auto">
          <a:xfrm>
            <a:off x="1219200" y="5486400"/>
            <a:ext cx="16002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sz="4000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Ar,y</a:t>
            </a:r>
          </a:p>
        </p:txBody>
      </p:sp>
      <p:sp>
        <p:nvSpPr>
          <p:cNvPr id="233492" name="Text Box 20"/>
          <p:cNvSpPr txBox="1">
            <a:spLocks noChangeArrowheads="1"/>
          </p:cNvSpPr>
          <p:nvPr/>
        </p:nvSpPr>
        <p:spPr bwMode="auto">
          <a:xfrm>
            <a:off x="3124200" y="5486400"/>
            <a:ext cx="2438400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sz="40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Mona,oc</a:t>
            </a:r>
            <a:endParaRPr lang="en-US" sz="4000" dirty="0">
              <a:effectLst>
                <a:outerShdw blurRad="38100" dist="38100" dir="2700000" algn="tl">
                  <a:srgbClr val="000000"/>
                </a:outerShdw>
              </a:effectLst>
              <a:latin typeface="CS Avva Shenouda" pitchFamily="34" charset="0"/>
            </a:endParaRPr>
          </a:p>
        </p:txBody>
      </p:sp>
      <p:sp>
        <p:nvSpPr>
          <p:cNvPr id="233493" name="Text Box 21"/>
          <p:cNvSpPr txBox="1">
            <a:spLocks noChangeArrowheads="1"/>
          </p:cNvSpPr>
          <p:nvPr/>
        </p:nvSpPr>
        <p:spPr bwMode="auto">
          <a:xfrm>
            <a:off x="5715000" y="5486400"/>
            <a:ext cx="12192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sz="4000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,w</a:t>
            </a:r>
          </a:p>
        </p:txBody>
      </p:sp>
      <p:sp>
        <p:nvSpPr>
          <p:cNvPr id="233494" name="Text Box 22"/>
          <p:cNvSpPr txBox="1">
            <a:spLocks noChangeArrowheads="1"/>
          </p:cNvSpPr>
          <p:nvPr/>
        </p:nvSpPr>
        <p:spPr bwMode="auto">
          <a:xfrm>
            <a:off x="6781800" y="2895600"/>
            <a:ext cx="2362200" cy="1200328"/>
          </a:xfrm>
          <a:prstGeom prst="rect">
            <a:avLst/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e-family:</a:t>
            </a:r>
          </a:p>
          <a:p>
            <a:pPr algn="ctr"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sz="400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e&gt; y&gt; i&gt; u</a:t>
            </a:r>
          </a:p>
        </p:txBody>
      </p:sp>
      <p:sp>
        <p:nvSpPr>
          <p:cNvPr id="233495" name="Text Box 23"/>
          <p:cNvSpPr txBox="1">
            <a:spLocks noChangeArrowheads="1"/>
          </p:cNvSpPr>
          <p:nvPr/>
        </p:nvSpPr>
        <p:spPr bwMode="auto">
          <a:xfrm>
            <a:off x="228600" y="6156325"/>
            <a:ext cx="20574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sz="40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Lu,nia</a:t>
            </a:r>
            <a:endParaRPr lang="en-US" sz="4000" dirty="0">
              <a:effectLst>
                <a:outerShdw blurRad="38100" dist="38100" dir="2700000" algn="tl">
                  <a:srgbClr val="000000"/>
                </a:outerShdw>
              </a:effectLst>
              <a:latin typeface="CS Avva Shenouda" pitchFamily="34" charset="0"/>
            </a:endParaRPr>
          </a:p>
        </p:txBody>
      </p:sp>
      <p:sp>
        <p:nvSpPr>
          <p:cNvPr id="233496" name="Text Box 24"/>
          <p:cNvSpPr txBox="1">
            <a:spLocks noChangeArrowheads="1"/>
          </p:cNvSpPr>
          <p:nvPr/>
        </p:nvSpPr>
        <p:spPr bwMode="auto">
          <a:xfrm>
            <a:off x="2362200" y="6156325"/>
            <a:ext cx="19812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sz="40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Pi,iwn</a:t>
            </a:r>
            <a:endParaRPr lang="en-US" sz="4000" dirty="0">
              <a:effectLst>
                <a:outerShdw blurRad="38100" dist="38100" dir="2700000" algn="tl">
                  <a:srgbClr val="000000"/>
                </a:outerShdw>
              </a:effectLst>
              <a:latin typeface="CS Avva Shenouda" pitchFamily="34" charset="0"/>
            </a:endParaRPr>
          </a:p>
        </p:txBody>
      </p:sp>
      <p:sp>
        <p:nvSpPr>
          <p:cNvPr id="233497" name="Text Box 25"/>
          <p:cNvSpPr txBox="1">
            <a:spLocks noChangeArrowheads="1"/>
          </p:cNvSpPr>
          <p:nvPr/>
        </p:nvSpPr>
        <p:spPr bwMode="auto">
          <a:xfrm>
            <a:off x="4495800" y="6156325"/>
            <a:ext cx="16764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sz="4000" dirty="0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,</a:t>
            </a:r>
            <a:r>
              <a:rPr lang="en-US" sz="40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wra</a:t>
            </a:r>
            <a:endParaRPr lang="en-US" sz="4000" dirty="0">
              <a:effectLst>
                <a:outerShdw blurRad="38100" dist="38100" dir="2700000" algn="tl">
                  <a:srgbClr val="000000"/>
                </a:outerShdw>
              </a:effectLst>
              <a:latin typeface="CS Avva Shenouda" pitchFamily="34" charset="0"/>
            </a:endParaRPr>
          </a:p>
        </p:txBody>
      </p:sp>
      <p:sp>
        <p:nvSpPr>
          <p:cNvPr id="233498" name="Text Box 26"/>
          <p:cNvSpPr txBox="1">
            <a:spLocks noChangeArrowheads="1"/>
          </p:cNvSpPr>
          <p:nvPr/>
        </p:nvSpPr>
        <p:spPr bwMode="auto">
          <a:xfrm>
            <a:off x="6324600" y="6156325"/>
            <a:ext cx="21336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sz="40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Ic,uroc</a:t>
            </a:r>
            <a:endParaRPr lang="en-US" sz="4000" dirty="0">
              <a:effectLst>
                <a:outerShdw blurRad="38100" dist="38100" dir="2700000" algn="tl">
                  <a:srgbClr val="000000"/>
                </a:outerShdw>
              </a:effectLst>
              <a:latin typeface="CS Avva Shenoud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33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33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33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33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33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33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33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233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33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33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233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7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7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8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8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8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8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9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9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9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9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0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0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0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1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1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2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2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3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3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3477" grpId="0"/>
      <p:bldP spid="233478" grpId="0"/>
      <p:bldP spid="233479" grpId="0"/>
      <p:bldP spid="233483" grpId="0"/>
      <p:bldP spid="233485" grpId="0"/>
      <p:bldP spid="233486" grpId="0"/>
      <p:bldP spid="233487" grpId="0"/>
      <p:bldP spid="233489" grpId="0"/>
      <p:bldP spid="233492" grpId="0"/>
      <p:bldP spid="233493" grpId="0"/>
      <p:bldP spid="233494" grpId="0" animBg="1"/>
      <p:bldP spid="233495" grpId="0"/>
      <p:bldP spid="233496" grpId="0"/>
      <p:bldP spid="233497" grpId="0"/>
      <p:bldP spid="23349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229600" cy="636587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000" b="1" u="sng" dirty="0">
                <a:solidFill>
                  <a:srgbClr val="FF0000"/>
                </a:solidFill>
              </a:rPr>
              <a:t>Vocabulary List</a:t>
            </a:r>
          </a:p>
        </p:txBody>
      </p:sp>
      <p:sp>
        <p:nvSpPr>
          <p:cNvPr id="249860" name="Rectangle 4"/>
          <p:cNvSpPr>
            <a:spLocks noChangeArrowheads="1"/>
          </p:cNvSpPr>
          <p:nvPr/>
        </p:nvSpPr>
        <p:spPr bwMode="auto">
          <a:xfrm>
            <a:off x="4800600" y="3505200"/>
            <a:ext cx="33528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to find</a:t>
            </a:r>
          </a:p>
        </p:txBody>
      </p:sp>
      <p:sp>
        <p:nvSpPr>
          <p:cNvPr id="249861" name="Rectangle 5"/>
          <p:cNvSpPr>
            <a:spLocks noChangeArrowheads="1"/>
          </p:cNvSpPr>
          <p:nvPr/>
        </p:nvSpPr>
        <p:spPr bwMode="auto">
          <a:xfrm>
            <a:off x="1295400" y="3505200"/>
            <a:ext cx="27432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en-US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jimi</a:t>
            </a:r>
            <a:endParaRPr lang="en-US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49862" name="Rectangle 6"/>
          <p:cNvSpPr>
            <a:spLocks noChangeArrowheads="1"/>
          </p:cNvSpPr>
          <p:nvPr/>
        </p:nvSpPr>
        <p:spPr bwMode="auto">
          <a:xfrm>
            <a:off x="4800600" y="2667000"/>
            <a:ext cx="28194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to wake up</a:t>
            </a:r>
          </a:p>
        </p:txBody>
      </p:sp>
      <p:sp>
        <p:nvSpPr>
          <p:cNvPr id="249863" name="Rectangle 7"/>
          <p:cNvSpPr>
            <a:spLocks noChangeArrowheads="1"/>
          </p:cNvSpPr>
          <p:nvPr/>
        </p:nvSpPr>
        <p:spPr bwMode="auto">
          <a:xfrm>
            <a:off x="1371600" y="2667000"/>
            <a:ext cx="26670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en-US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nehci</a:t>
            </a:r>
            <a:endParaRPr lang="en-US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49864" name="Rectangle 8"/>
          <p:cNvSpPr>
            <a:spLocks noChangeArrowheads="1"/>
          </p:cNvSpPr>
          <p:nvPr/>
        </p:nvSpPr>
        <p:spPr bwMode="auto">
          <a:xfrm>
            <a:off x="4800600" y="1828800"/>
            <a:ext cx="31242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to hear</a:t>
            </a:r>
          </a:p>
        </p:txBody>
      </p:sp>
      <p:sp>
        <p:nvSpPr>
          <p:cNvPr id="249865" name="Rectangle 9"/>
          <p:cNvSpPr>
            <a:spLocks noChangeArrowheads="1"/>
          </p:cNvSpPr>
          <p:nvPr/>
        </p:nvSpPr>
        <p:spPr bwMode="auto">
          <a:xfrm>
            <a:off x="1600200" y="1828800"/>
            <a:ext cx="21336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en-US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cwtem</a:t>
            </a:r>
            <a:endParaRPr lang="en-US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49866" name="Rectangle 10"/>
          <p:cNvSpPr>
            <a:spLocks noChangeArrowheads="1"/>
          </p:cNvSpPr>
          <p:nvPr/>
        </p:nvSpPr>
        <p:spPr bwMode="auto">
          <a:xfrm>
            <a:off x="4800600" y="990600"/>
            <a:ext cx="2819400" cy="70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to come</a:t>
            </a:r>
          </a:p>
        </p:txBody>
      </p:sp>
      <p:sp>
        <p:nvSpPr>
          <p:cNvPr id="249867" name="Rectangle 11"/>
          <p:cNvSpPr>
            <a:spLocks noChangeArrowheads="1"/>
          </p:cNvSpPr>
          <p:nvPr/>
        </p:nvSpPr>
        <p:spPr bwMode="auto">
          <a:xfrm>
            <a:off x="1600200" y="990600"/>
            <a:ext cx="21336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`</a:t>
            </a:r>
            <a:r>
              <a:rPr lang="en-US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i</a:t>
            </a:r>
            <a:endParaRPr lang="en-US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49879" name="Rectangle 23"/>
          <p:cNvSpPr>
            <a:spLocks noChangeArrowheads="1"/>
          </p:cNvSpPr>
          <p:nvPr/>
        </p:nvSpPr>
        <p:spPr bwMode="auto">
          <a:xfrm>
            <a:off x="4800600" y="4267200"/>
            <a:ext cx="2438400" cy="609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to die</a:t>
            </a:r>
          </a:p>
        </p:txBody>
      </p:sp>
      <p:sp>
        <p:nvSpPr>
          <p:cNvPr id="249880" name="Rectangle 24"/>
          <p:cNvSpPr>
            <a:spLocks noChangeArrowheads="1"/>
          </p:cNvSpPr>
          <p:nvPr/>
        </p:nvSpPr>
        <p:spPr bwMode="auto">
          <a:xfrm>
            <a:off x="1371600" y="4267200"/>
            <a:ext cx="2590800" cy="6096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en-US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mou</a:t>
            </a:r>
            <a:endParaRPr lang="en-US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8" name="Rectangle 24"/>
          <p:cNvSpPr>
            <a:spLocks noChangeArrowheads="1"/>
          </p:cNvSpPr>
          <p:nvPr/>
        </p:nvSpPr>
        <p:spPr bwMode="auto">
          <a:xfrm>
            <a:off x="1447800" y="5029200"/>
            <a:ext cx="2590800" cy="6096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en-US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enkot</a:t>
            </a:r>
            <a:endParaRPr lang="en-US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9" name="Rectangle 23"/>
          <p:cNvSpPr>
            <a:spLocks noChangeArrowheads="1"/>
          </p:cNvSpPr>
          <p:nvPr/>
        </p:nvSpPr>
        <p:spPr bwMode="auto">
          <a:xfrm>
            <a:off x="4800600" y="5029200"/>
            <a:ext cx="1981200" cy="609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to sleep</a:t>
            </a:r>
          </a:p>
        </p:txBody>
      </p:sp>
      <p:sp>
        <p:nvSpPr>
          <p:cNvPr id="15" name="Rectangle 24"/>
          <p:cNvSpPr>
            <a:spLocks noChangeArrowheads="1"/>
          </p:cNvSpPr>
          <p:nvPr/>
        </p:nvSpPr>
        <p:spPr bwMode="auto">
          <a:xfrm>
            <a:off x="1447800" y="5943600"/>
            <a:ext cx="2590800" cy="6096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en-US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rasi</a:t>
            </a:r>
            <a:endParaRPr lang="en-US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" name="Rectangle 23"/>
          <p:cNvSpPr>
            <a:spLocks noChangeArrowheads="1"/>
          </p:cNvSpPr>
          <p:nvPr/>
        </p:nvSpPr>
        <p:spPr bwMode="auto">
          <a:xfrm>
            <a:off x="4800600" y="6019800"/>
            <a:ext cx="1981200" cy="6096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to rejoice</a:t>
            </a:r>
          </a:p>
        </p:txBody>
      </p:sp>
    </p:spTree>
    <p:extLst>
      <p:ext uri="{BB962C8B-B14F-4D97-AF65-F5344CB8AC3E}">
        <p14:creationId xmlns:p14="http://schemas.microsoft.com/office/powerpoint/2010/main" val="344925590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49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49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249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249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2498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2498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249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249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2498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2" dur="500"/>
                                        <p:tgtEl>
                                          <p:spTgt spid="2498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9860" grpId="0"/>
      <p:bldP spid="249861" grpId="0"/>
      <p:bldP spid="249862" grpId="0"/>
      <p:bldP spid="249863" grpId="0"/>
      <p:bldP spid="249864" grpId="0"/>
      <p:bldP spid="249865" grpId="0"/>
      <p:bldP spid="249866" grpId="0"/>
      <p:bldP spid="249867" grpId="0"/>
      <p:bldP spid="249879" grpId="0"/>
      <p:bldP spid="249880" grpId="0"/>
      <p:bldP spid="28" grpId="0"/>
      <p:bldP spid="29" grpId="0"/>
      <p:bldP spid="15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Coptic Bible Verses – Part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06963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 err="1">
                <a:latin typeface="CS Avva Shenouda" pitchFamily="34" charset="0"/>
              </a:rPr>
              <a:t>Rasi</a:t>
            </a:r>
            <a:r>
              <a:rPr lang="en-US" sz="3200" dirty="0">
                <a:latin typeface="CS Avva Shenouda" pitchFamily="34" charset="0"/>
              </a:rPr>
              <a:t> </a:t>
            </a:r>
            <a:r>
              <a:rPr lang="en-US" sz="3200" dirty="0" err="1">
                <a:latin typeface="CS Avva Shenouda" pitchFamily="34" charset="0"/>
              </a:rPr>
              <a:t>qen</a:t>
            </a:r>
            <a:r>
              <a:rPr lang="en-US" sz="3200" dirty="0">
                <a:latin typeface="CS Avva Shenouda" pitchFamily="34" charset="0"/>
              </a:rPr>
              <a:t> `P[</a:t>
            </a:r>
            <a:r>
              <a:rPr lang="en-US" sz="3200" dirty="0" err="1">
                <a:latin typeface="CS Avva Shenouda" pitchFamily="34" charset="0"/>
              </a:rPr>
              <a:t>oic</a:t>
            </a:r>
            <a:r>
              <a:rPr lang="en-US" sz="3200" dirty="0">
                <a:latin typeface="CS Avva Shenouda" pitchFamily="34" charset="0"/>
              </a:rPr>
              <a:t> `</a:t>
            </a:r>
            <a:r>
              <a:rPr lang="en-US" sz="3200" dirty="0" err="1">
                <a:latin typeface="CS Avva Shenouda" pitchFamily="34" charset="0"/>
              </a:rPr>
              <a:t>ncyou</a:t>
            </a:r>
            <a:r>
              <a:rPr lang="en-US" sz="3200" dirty="0">
                <a:latin typeface="CS Avva Shenouda" pitchFamily="34" charset="0"/>
              </a:rPr>
              <a:t> </a:t>
            </a:r>
            <a:r>
              <a:rPr lang="en-US" sz="3200" dirty="0" err="1">
                <a:latin typeface="CS Avva Shenouda" pitchFamily="34" charset="0"/>
              </a:rPr>
              <a:t>niben</a:t>
            </a:r>
            <a:br>
              <a:rPr lang="en-US" dirty="0"/>
            </a:br>
            <a:r>
              <a:rPr lang="en-US" sz="2400" dirty="0">
                <a:solidFill>
                  <a:srgbClr val="CC3300"/>
                </a:solidFill>
              </a:rPr>
              <a:t>Rejoice in the Lord always. (Phil 4:4)</a:t>
            </a:r>
          </a:p>
          <a:p>
            <a:r>
              <a:rPr lang="en-US" sz="3200" dirty="0" err="1">
                <a:latin typeface="CS Avva Shenouda" pitchFamily="34" charset="0"/>
              </a:rPr>
              <a:t>Twbh</a:t>
            </a:r>
            <a:r>
              <a:rPr lang="en-US" sz="3200" dirty="0">
                <a:latin typeface="CS Avva Shenouda" pitchFamily="34" charset="0"/>
              </a:rPr>
              <a:t> `</a:t>
            </a:r>
            <a:r>
              <a:rPr lang="en-US" sz="3200" dirty="0" err="1">
                <a:latin typeface="CS Avva Shenouda" pitchFamily="34" charset="0"/>
              </a:rPr>
              <a:t>ejen</a:t>
            </a:r>
            <a:r>
              <a:rPr lang="en-US" sz="3200" dirty="0">
                <a:latin typeface="CS Avva Shenouda" pitchFamily="34" charset="0"/>
              </a:rPr>
              <a:t> </a:t>
            </a:r>
            <a:r>
              <a:rPr lang="en-US" sz="3200" dirty="0" err="1">
                <a:latin typeface="CS Avva Shenouda" pitchFamily="34" charset="0"/>
              </a:rPr>
              <a:t>neten`eryou</a:t>
            </a:r>
            <a:br>
              <a:rPr lang="en-US" sz="3200" dirty="0"/>
            </a:br>
            <a:r>
              <a:rPr lang="en-US" sz="2400" dirty="0">
                <a:solidFill>
                  <a:srgbClr val="CC3300"/>
                </a:solidFill>
              </a:rPr>
              <a:t>Pray for one another. (</a:t>
            </a:r>
            <a:r>
              <a:rPr lang="en-US" sz="2400" dirty="0" err="1">
                <a:solidFill>
                  <a:srgbClr val="CC3300"/>
                </a:solidFill>
              </a:rPr>
              <a:t>Jm</a:t>
            </a:r>
            <a:r>
              <a:rPr lang="en-US" sz="2400" dirty="0">
                <a:solidFill>
                  <a:srgbClr val="CC3300"/>
                </a:solidFill>
              </a:rPr>
              <a:t> 5:16)</a:t>
            </a:r>
          </a:p>
          <a:p>
            <a:r>
              <a:rPr lang="en-US" sz="3200" dirty="0" err="1">
                <a:latin typeface="CS Avva Shenouda" pitchFamily="34" charset="0"/>
              </a:rPr>
              <a:t>Vnou</a:t>
            </a:r>
            <a:r>
              <a:rPr lang="en-US" sz="3200" dirty="0">
                <a:latin typeface="CS Avva Shenouda" pitchFamily="34" charset="0"/>
              </a:rPr>
              <a:t>] </a:t>
            </a:r>
            <a:r>
              <a:rPr lang="en-US" sz="3200" dirty="0" err="1">
                <a:latin typeface="CS Avva Shenouda" pitchFamily="34" charset="0"/>
              </a:rPr>
              <a:t>ouagapy</a:t>
            </a:r>
            <a:r>
              <a:rPr lang="en-US" sz="3200" dirty="0">
                <a:latin typeface="CS Avva Shenouda" pitchFamily="34" charset="0"/>
              </a:rPr>
              <a:t> </a:t>
            </a:r>
            <a:r>
              <a:rPr lang="en-US" sz="3200" dirty="0" err="1">
                <a:latin typeface="CS Avva Shenouda" pitchFamily="34" charset="0"/>
              </a:rPr>
              <a:t>pe</a:t>
            </a:r>
            <a:br>
              <a:rPr lang="en-US" dirty="0"/>
            </a:br>
            <a:r>
              <a:rPr lang="en-US" sz="2400" dirty="0">
                <a:solidFill>
                  <a:srgbClr val="CC3300"/>
                </a:solidFill>
              </a:rPr>
              <a:t>God is love. (I </a:t>
            </a:r>
            <a:r>
              <a:rPr lang="en-US" sz="2400" dirty="0" err="1">
                <a:solidFill>
                  <a:srgbClr val="CC3300"/>
                </a:solidFill>
              </a:rPr>
              <a:t>Jn</a:t>
            </a:r>
            <a:r>
              <a:rPr lang="en-US" sz="2400" dirty="0">
                <a:solidFill>
                  <a:srgbClr val="CC3300"/>
                </a:solidFill>
              </a:rPr>
              <a:t> 4:16)</a:t>
            </a:r>
          </a:p>
          <a:p>
            <a:r>
              <a:rPr lang="en-US" sz="3200" dirty="0" err="1">
                <a:latin typeface="CS Avva Shenouda" pitchFamily="34" charset="0"/>
              </a:rPr>
              <a:t>Jemnom</a:t>
            </a:r>
            <a:r>
              <a:rPr lang="en-US" sz="3200" dirty="0">
                <a:latin typeface="CS Avva Shenouda" pitchFamily="34" charset="0"/>
              </a:rPr>
              <a:t>] </a:t>
            </a:r>
            <a:r>
              <a:rPr lang="en-US" sz="3200" dirty="0" err="1">
                <a:latin typeface="CS Avva Shenouda" pitchFamily="34" charset="0"/>
              </a:rPr>
              <a:t>anok</a:t>
            </a:r>
            <a:r>
              <a:rPr lang="en-US" sz="3200" dirty="0">
                <a:latin typeface="CS Avva Shenouda" pitchFamily="34" charset="0"/>
              </a:rPr>
              <a:t> </a:t>
            </a:r>
            <a:r>
              <a:rPr lang="en-US" sz="3200" dirty="0" err="1">
                <a:latin typeface="CS Avva Shenouda" pitchFamily="34" charset="0"/>
              </a:rPr>
              <a:t>ai</a:t>
            </a:r>
            <a:r>
              <a:rPr lang="en-US" sz="3200" dirty="0">
                <a:latin typeface="CS Avva Shenouda" pitchFamily="34" charset="0"/>
              </a:rPr>
              <a:t>[</a:t>
            </a:r>
            <a:r>
              <a:rPr lang="en-US" sz="3200" dirty="0" err="1">
                <a:latin typeface="CS Avva Shenouda" pitchFamily="34" charset="0"/>
              </a:rPr>
              <a:t>ro</a:t>
            </a:r>
            <a:r>
              <a:rPr lang="en-US" sz="3200" dirty="0">
                <a:latin typeface="CS Avva Shenouda" pitchFamily="34" charset="0"/>
              </a:rPr>
              <a:t> `</a:t>
            </a:r>
            <a:r>
              <a:rPr lang="en-US" sz="3200" dirty="0" err="1">
                <a:latin typeface="CS Avva Shenouda" pitchFamily="34" charset="0"/>
              </a:rPr>
              <a:t>epikocmoc</a:t>
            </a:r>
            <a:br>
              <a:rPr lang="en-US" dirty="0"/>
            </a:br>
            <a:r>
              <a:rPr lang="en-US" sz="2400" dirty="0">
                <a:solidFill>
                  <a:srgbClr val="CC3300"/>
                </a:solidFill>
              </a:rPr>
              <a:t>Be of good cheer, I have overcome the world. (</a:t>
            </a:r>
            <a:r>
              <a:rPr lang="en-US" sz="2400" dirty="0" err="1">
                <a:solidFill>
                  <a:srgbClr val="CC3300"/>
                </a:solidFill>
              </a:rPr>
              <a:t>Jn</a:t>
            </a:r>
            <a:r>
              <a:rPr lang="en-US" sz="2400" dirty="0">
                <a:solidFill>
                  <a:srgbClr val="CC3300"/>
                </a:solidFill>
              </a:rPr>
              <a:t> 16:33)</a:t>
            </a:r>
          </a:p>
          <a:p>
            <a:r>
              <a:rPr lang="en-US" sz="3200" dirty="0">
                <a:latin typeface="CS Avva Shenouda" pitchFamily="34" charset="0"/>
              </a:rPr>
              <a:t>}</a:t>
            </a:r>
            <a:r>
              <a:rPr lang="en-US" sz="3200" dirty="0" err="1">
                <a:latin typeface="CS Avva Shenouda" pitchFamily="34" charset="0"/>
              </a:rPr>
              <a:t>ar,y</a:t>
            </a:r>
            <a:r>
              <a:rPr lang="en-US" sz="3200" dirty="0">
                <a:latin typeface="CS Avva Shenouda" pitchFamily="34" charset="0"/>
              </a:rPr>
              <a:t> `n]</a:t>
            </a:r>
            <a:r>
              <a:rPr lang="en-US" sz="3200" dirty="0" err="1">
                <a:latin typeface="CS Avva Shenouda" pitchFamily="34" charset="0"/>
              </a:rPr>
              <a:t>covia</a:t>
            </a:r>
            <a:r>
              <a:rPr lang="en-US" sz="3200" dirty="0">
                <a:latin typeface="CS Avva Shenouda" pitchFamily="34" charset="0"/>
              </a:rPr>
              <a:t> ]ho] `</a:t>
            </a:r>
            <a:r>
              <a:rPr lang="en-US" sz="3200" dirty="0" err="1">
                <a:latin typeface="CS Avva Shenouda" pitchFamily="34" charset="0"/>
              </a:rPr>
              <a:t>nte</a:t>
            </a:r>
            <a:r>
              <a:rPr lang="en-US" sz="3200" dirty="0">
                <a:latin typeface="CS Avva Shenouda" pitchFamily="34" charset="0"/>
              </a:rPr>
              <a:t> `P[</a:t>
            </a:r>
            <a:r>
              <a:rPr lang="en-US" sz="3200" dirty="0" err="1">
                <a:latin typeface="CS Avva Shenouda" pitchFamily="34" charset="0"/>
              </a:rPr>
              <a:t>oic</a:t>
            </a:r>
            <a:r>
              <a:rPr lang="en-US" sz="3200" dirty="0">
                <a:latin typeface="CS Avva Shenouda" pitchFamily="34" charset="0"/>
              </a:rPr>
              <a:t> </a:t>
            </a:r>
            <a:r>
              <a:rPr lang="en-US" sz="3200" dirty="0" err="1">
                <a:latin typeface="CS Avva Shenouda" pitchFamily="34" charset="0"/>
              </a:rPr>
              <a:t>te</a:t>
            </a:r>
            <a:br>
              <a:rPr lang="en-US" sz="3200" dirty="0"/>
            </a:br>
            <a:r>
              <a:rPr lang="en-US" sz="2400" dirty="0">
                <a:solidFill>
                  <a:srgbClr val="CC3300"/>
                </a:solidFill>
              </a:rPr>
              <a:t>The fear of the Lord is the beginning of wisdom. (Ps 110:10)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371600" y="533400"/>
            <a:ext cx="6577928" cy="727055"/>
          </a:xfrm>
        </p:spPr>
        <p:txBody>
          <a:bodyPr>
            <a:normAutofit/>
          </a:bodyPr>
          <a:lstStyle/>
          <a:p>
            <a:r>
              <a:rPr lang="en-US" sz="3200" b="1" dirty="0"/>
              <a:t>Beginner Vocabulary Review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447800"/>
            <a:ext cx="8915400" cy="5257800"/>
          </a:xfrm>
        </p:spPr>
        <p:txBody>
          <a:bodyPr>
            <a:noAutofit/>
          </a:bodyPr>
          <a:lstStyle/>
          <a:p>
            <a:pPr marL="666750" indent="-609600" algn="l">
              <a:spcBef>
                <a:spcPts val="1200"/>
              </a:spcBef>
              <a:buFont typeface="Wingdings" pitchFamily="2" charset="2"/>
              <a:buAutoNum type="arabicPeriod"/>
              <a:tabLst>
                <a:tab pos="457200" algn="l"/>
                <a:tab pos="2000250" algn="l"/>
                <a:tab pos="3371850" algn="l"/>
                <a:tab pos="4743450" algn="l"/>
                <a:tab pos="6400800" algn="l"/>
              </a:tabLst>
            </a:pPr>
            <a:r>
              <a:rPr lang="en-US" sz="2800" dirty="0" err="1">
                <a:latin typeface="CS Avva Shenouda" pitchFamily="34" charset="0"/>
              </a:rPr>
              <a:t>romi</a:t>
            </a:r>
            <a:r>
              <a:rPr lang="en-US" sz="2800" dirty="0">
                <a:latin typeface="CS Avva Shenouda" pitchFamily="34" charset="0"/>
              </a:rPr>
              <a:t>	</a:t>
            </a:r>
            <a:r>
              <a:rPr lang="en-US" sz="2800" dirty="0" err="1">
                <a:latin typeface="CS Avva Shenouda" pitchFamily="34" charset="0"/>
              </a:rPr>
              <a:t>kahi</a:t>
            </a:r>
            <a:r>
              <a:rPr lang="en-US" sz="2800" dirty="0">
                <a:latin typeface="CS Avva Shenouda" pitchFamily="34" charset="0"/>
              </a:rPr>
              <a:t>	`</a:t>
            </a:r>
            <a:r>
              <a:rPr lang="en-US" sz="2800" dirty="0" err="1">
                <a:latin typeface="CS Avva Shenouda" pitchFamily="34" charset="0"/>
              </a:rPr>
              <a:t>Vnou</a:t>
            </a:r>
            <a:r>
              <a:rPr lang="en-US" sz="2800" dirty="0">
                <a:latin typeface="CS Avva Shenouda" pitchFamily="34" charset="0"/>
              </a:rPr>
              <a:t>]	`</a:t>
            </a:r>
            <a:r>
              <a:rPr lang="en-US" sz="2800" dirty="0" err="1">
                <a:latin typeface="CS Avva Shenouda" pitchFamily="34" charset="0"/>
              </a:rPr>
              <a:t>alou</a:t>
            </a:r>
            <a:r>
              <a:rPr lang="en-US" sz="2800" dirty="0">
                <a:latin typeface="CS Avva Shenouda" pitchFamily="34" charset="0"/>
              </a:rPr>
              <a:t>	</a:t>
            </a:r>
            <a:r>
              <a:rPr lang="en-US" sz="2800" dirty="0" err="1">
                <a:latin typeface="CS Avva Shenouda" pitchFamily="34" charset="0"/>
              </a:rPr>
              <a:t>ioh</a:t>
            </a:r>
            <a:endParaRPr lang="en-US" sz="2800" dirty="0">
              <a:latin typeface="CS Avva Shenouda" pitchFamily="34" charset="0"/>
            </a:endParaRPr>
          </a:p>
          <a:p>
            <a:pPr marL="666750" indent="-609600" algn="l">
              <a:spcBef>
                <a:spcPts val="1200"/>
              </a:spcBef>
              <a:buFont typeface="Wingdings" pitchFamily="2" charset="2"/>
              <a:buAutoNum type="arabicPeriod"/>
              <a:tabLst>
                <a:tab pos="457200" algn="l"/>
                <a:tab pos="2000250" algn="l"/>
                <a:tab pos="3371850" algn="l"/>
                <a:tab pos="4743450" algn="l"/>
                <a:tab pos="6400800" algn="l"/>
              </a:tabLst>
            </a:pPr>
            <a:r>
              <a:rPr lang="en-US" sz="2800" dirty="0" err="1">
                <a:latin typeface="CS Avva Shenouda" pitchFamily="34" charset="0"/>
              </a:rPr>
              <a:t>ry</a:t>
            </a:r>
            <a:r>
              <a:rPr lang="en-US" sz="2800" dirty="0">
                <a:latin typeface="CS Avva Shenouda" pitchFamily="34" charset="0"/>
              </a:rPr>
              <a:t>	con	</a:t>
            </a:r>
            <a:r>
              <a:rPr lang="en-US" sz="2800" dirty="0" err="1">
                <a:latin typeface="CS Avva Shenouda" pitchFamily="34" charset="0"/>
              </a:rPr>
              <a:t>syri</a:t>
            </a:r>
            <a:r>
              <a:rPr lang="en-US" sz="2800" dirty="0">
                <a:latin typeface="CS Avva Shenouda" pitchFamily="34" charset="0"/>
              </a:rPr>
              <a:t>	</a:t>
            </a:r>
            <a:r>
              <a:rPr lang="en-US" sz="2800" dirty="0" err="1">
                <a:latin typeface="CS Avva Shenouda" pitchFamily="34" charset="0"/>
              </a:rPr>
              <a:t>iwt</a:t>
            </a:r>
            <a:r>
              <a:rPr lang="en-US" sz="2800" dirty="0">
                <a:latin typeface="CS Avva Shenouda" pitchFamily="34" charset="0"/>
              </a:rPr>
              <a:t>	bal</a:t>
            </a:r>
          </a:p>
          <a:p>
            <a:pPr marL="666750" indent="-609600" algn="l">
              <a:spcBef>
                <a:spcPts val="1200"/>
              </a:spcBef>
              <a:buFont typeface="Wingdings" pitchFamily="2" charset="2"/>
              <a:buAutoNum type="arabicPeriod"/>
              <a:tabLst>
                <a:tab pos="457200" algn="l"/>
                <a:tab pos="2000250" algn="l"/>
                <a:tab pos="3371850" algn="l"/>
                <a:tab pos="4743450" algn="l"/>
                <a:tab pos="6400800" algn="l"/>
              </a:tabLst>
            </a:pPr>
            <a:r>
              <a:rPr lang="en-US" sz="2800" dirty="0" err="1">
                <a:latin typeface="CS Avva Shenouda" pitchFamily="34" charset="0"/>
              </a:rPr>
              <a:t>yi</a:t>
            </a:r>
            <a:r>
              <a:rPr lang="en-US" sz="2800" dirty="0">
                <a:latin typeface="CS Avva Shenouda" pitchFamily="34" charset="0"/>
              </a:rPr>
              <a:t>	ran	</a:t>
            </a:r>
            <a:r>
              <a:rPr lang="en-US" sz="2800" dirty="0" err="1">
                <a:latin typeface="CS Avva Shenouda" pitchFamily="34" charset="0"/>
              </a:rPr>
              <a:t>ro</a:t>
            </a:r>
            <a:r>
              <a:rPr lang="en-US" sz="2800" dirty="0">
                <a:latin typeface="CS Avva Shenouda" pitchFamily="34" charset="0"/>
              </a:rPr>
              <a:t>	</a:t>
            </a:r>
            <a:r>
              <a:rPr lang="en-US" sz="2800" dirty="0" err="1">
                <a:latin typeface="CS Avva Shenouda" pitchFamily="34" charset="0"/>
              </a:rPr>
              <a:t>ouro</a:t>
            </a:r>
            <a:r>
              <a:rPr lang="en-US" sz="2800" dirty="0">
                <a:latin typeface="CS Avva Shenouda" pitchFamily="34" charset="0"/>
              </a:rPr>
              <a:t>	</a:t>
            </a:r>
            <a:r>
              <a:rPr lang="en-US" sz="2800" dirty="0" err="1">
                <a:latin typeface="CS Avva Shenouda" pitchFamily="34" charset="0"/>
              </a:rPr>
              <a:t>nyb</a:t>
            </a:r>
            <a:endParaRPr lang="en-US" sz="2800" dirty="0">
              <a:latin typeface="CS Avva Shenouda" pitchFamily="34" charset="0"/>
            </a:endParaRPr>
          </a:p>
          <a:p>
            <a:pPr marL="666750" indent="-609600" algn="l">
              <a:spcBef>
                <a:spcPts val="1200"/>
              </a:spcBef>
              <a:buFont typeface="Wingdings" pitchFamily="2" charset="2"/>
              <a:buAutoNum type="arabicPeriod"/>
              <a:tabLst>
                <a:tab pos="457200" algn="l"/>
                <a:tab pos="2000250" algn="l"/>
                <a:tab pos="3371850" algn="l"/>
                <a:tab pos="4743450" algn="l"/>
                <a:tab pos="6400800" algn="l"/>
              </a:tabLst>
            </a:pPr>
            <a:r>
              <a:rPr lang="en-US" sz="2800" dirty="0">
                <a:latin typeface="CS Avva Shenouda" pitchFamily="34" charset="0"/>
              </a:rPr>
              <a:t>`</a:t>
            </a:r>
            <a:r>
              <a:rPr lang="en-US" sz="2800" dirty="0" err="1">
                <a:latin typeface="CS Avva Shenouda" pitchFamily="34" charset="0"/>
              </a:rPr>
              <a:t>chimi</a:t>
            </a:r>
            <a:r>
              <a:rPr lang="en-US" sz="2800" dirty="0">
                <a:latin typeface="CS Avva Shenouda" pitchFamily="34" charset="0"/>
              </a:rPr>
              <a:t>	</a:t>
            </a:r>
            <a:r>
              <a:rPr lang="en-US" sz="2800" dirty="0" err="1">
                <a:latin typeface="CS Avva Shenouda" pitchFamily="34" charset="0"/>
              </a:rPr>
              <a:t>vorsi</a:t>
            </a:r>
            <a:r>
              <a:rPr lang="en-US" sz="2800" dirty="0">
                <a:latin typeface="CS Avva Shenouda" pitchFamily="34" charset="0"/>
              </a:rPr>
              <a:t>	</a:t>
            </a:r>
            <a:r>
              <a:rPr lang="en-US" sz="2800" dirty="0" err="1">
                <a:latin typeface="CS Avva Shenouda" pitchFamily="34" charset="0"/>
              </a:rPr>
              <a:t>seri</a:t>
            </a:r>
            <a:r>
              <a:rPr lang="en-US" sz="2800" dirty="0">
                <a:latin typeface="CS Avva Shenouda" pitchFamily="34" charset="0"/>
              </a:rPr>
              <a:t>	</a:t>
            </a:r>
            <a:r>
              <a:rPr lang="en-US" sz="2800" dirty="0" err="1">
                <a:latin typeface="CS Avva Shenouda" pitchFamily="34" charset="0"/>
              </a:rPr>
              <a:t>ourw</a:t>
            </a:r>
            <a:r>
              <a:rPr lang="en-US" sz="2800" dirty="0">
                <a:latin typeface="CS Avva Shenouda" pitchFamily="34" charset="0"/>
              </a:rPr>
              <a:t>	</a:t>
            </a:r>
            <a:r>
              <a:rPr lang="en-US" sz="2800" dirty="0" err="1">
                <a:latin typeface="CS Avva Shenouda" pitchFamily="34" charset="0"/>
              </a:rPr>
              <a:t>ri</a:t>
            </a:r>
            <a:endParaRPr lang="en-US" sz="2800" dirty="0">
              <a:latin typeface="CS Avva Shenouda" pitchFamily="34" charset="0"/>
            </a:endParaRPr>
          </a:p>
          <a:p>
            <a:pPr marL="666750" indent="-609600" algn="l">
              <a:spcBef>
                <a:spcPts val="1200"/>
              </a:spcBef>
              <a:buFont typeface="Wingdings" pitchFamily="2" charset="2"/>
              <a:buAutoNum type="arabicPeriod"/>
              <a:tabLst>
                <a:tab pos="457200" algn="l"/>
                <a:tab pos="2000250" algn="l"/>
                <a:tab pos="3371850" algn="l"/>
                <a:tab pos="4743450" algn="l"/>
                <a:tab pos="6400800" algn="l"/>
              </a:tabLst>
            </a:pPr>
            <a:r>
              <a:rPr lang="en-US" sz="2800" dirty="0" err="1">
                <a:latin typeface="CS Avva Shenouda" pitchFamily="34" charset="0"/>
              </a:rPr>
              <a:t>cwni</a:t>
            </a:r>
            <a:r>
              <a:rPr lang="en-US" sz="2800" dirty="0">
                <a:latin typeface="CS Avva Shenouda" pitchFamily="34" charset="0"/>
              </a:rPr>
              <a:t>	</a:t>
            </a:r>
            <a:r>
              <a:rPr lang="en-US" sz="2800" dirty="0" err="1">
                <a:latin typeface="CS Avva Shenouda" pitchFamily="34" charset="0"/>
              </a:rPr>
              <a:t>ajp</a:t>
            </a:r>
            <a:r>
              <a:rPr lang="en-US" sz="2800" dirty="0">
                <a:latin typeface="CS Avva Shenouda" pitchFamily="34" charset="0"/>
              </a:rPr>
              <a:t>	</a:t>
            </a:r>
            <a:r>
              <a:rPr lang="en-US" sz="2800" dirty="0" err="1">
                <a:latin typeface="CS Avva Shenouda" pitchFamily="34" charset="0"/>
              </a:rPr>
              <a:t>ve</a:t>
            </a:r>
            <a:r>
              <a:rPr lang="en-US" sz="2800" dirty="0">
                <a:latin typeface="CS Avva Shenouda" pitchFamily="34" charset="0"/>
              </a:rPr>
              <a:t>	</a:t>
            </a:r>
            <a:r>
              <a:rPr lang="en-US" sz="2800" dirty="0" err="1">
                <a:latin typeface="CS Avva Shenouda" pitchFamily="34" charset="0"/>
              </a:rPr>
              <a:t>sau</a:t>
            </a:r>
            <a:r>
              <a:rPr lang="en-US" sz="2800" dirty="0">
                <a:latin typeface="CS Avva Shenouda" pitchFamily="34" charset="0"/>
              </a:rPr>
              <a:t>	</a:t>
            </a:r>
            <a:r>
              <a:rPr lang="en-US" sz="2800" dirty="0" err="1">
                <a:latin typeface="CS Avva Shenouda" pitchFamily="34" charset="0"/>
              </a:rPr>
              <a:t>soury</a:t>
            </a:r>
            <a:endParaRPr lang="en-US" sz="2800" dirty="0">
              <a:latin typeface="CS Avva Shenouda" pitchFamily="34" charset="0"/>
            </a:endParaRPr>
          </a:p>
          <a:p>
            <a:pPr marL="666750" indent="-609600" algn="l">
              <a:spcBef>
                <a:spcPts val="1200"/>
              </a:spcBef>
              <a:buFont typeface="Wingdings" pitchFamily="2" charset="2"/>
              <a:buAutoNum type="arabicPeriod"/>
              <a:tabLst>
                <a:tab pos="457200" algn="l"/>
                <a:tab pos="2000250" algn="l"/>
                <a:tab pos="3371850" algn="l"/>
                <a:tab pos="4743450" algn="l"/>
                <a:tab pos="6400800" algn="l"/>
              </a:tabLst>
            </a:pPr>
            <a:r>
              <a:rPr lang="en-US" sz="2800" dirty="0" err="1">
                <a:latin typeface="CS Avva Shenouda" pitchFamily="34" charset="0"/>
              </a:rPr>
              <a:t>mau</a:t>
            </a:r>
            <a:r>
              <a:rPr lang="en-US" sz="2800" dirty="0">
                <a:latin typeface="CS Avva Shenouda" pitchFamily="34" charset="0"/>
              </a:rPr>
              <a:t>	]`</a:t>
            </a:r>
            <a:r>
              <a:rPr lang="en-US" sz="2800" dirty="0" err="1">
                <a:latin typeface="CS Avva Shenouda" pitchFamily="34" charset="0"/>
              </a:rPr>
              <a:t>alou</a:t>
            </a:r>
            <a:r>
              <a:rPr lang="en-US" sz="2800" dirty="0">
                <a:latin typeface="CS Avva Shenouda" pitchFamily="34" charset="0"/>
              </a:rPr>
              <a:t>	</a:t>
            </a:r>
            <a:r>
              <a:rPr lang="en-US" sz="2800" dirty="0" err="1">
                <a:latin typeface="CS Avva Shenouda" pitchFamily="34" charset="0"/>
              </a:rPr>
              <a:t>jij</a:t>
            </a:r>
            <a:r>
              <a:rPr lang="en-US" sz="2800" dirty="0">
                <a:latin typeface="CS Avva Shenouda" pitchFamily="34" charset="0"/>
              </a:rPr>
              <a:t>	`;</a:t>
            </a:r>
            <a:r>
              <a:rPr lang="en-US" sz="2800" dirty="0" err="1">
                <a:latin typeface="CS Avva Shenouda" pitchFamily="34" charset="0"/>
              </a:rPr>
              <a:t>nyb</a:t>
            </a:r>
            <a:r>
              <a:rPr lang="en-US" sz="2800" dirty="0">
                <a:latin typeface="CS Avva Shenouda" pitchFamily="34" charset="0"/>
              </a:rPr>
              <a:t>	</a:t>
            </a:r>
            <a:r>
              <a:rPr lang="en-US" sz="2800" dirty="0" err="1">
                <a:latin typeface="CS Avva Shenouda" pitchFamily="34" charset="0"/>
              </a:rPr>
              <a:t>hiomi</a:t>
            </a:r>
            <a:endParaRPr lang="en-US" sz="2800" dirty="0">
              <a:latin typeface="CS Avva Shenouda" pitchFamily="34" charset="0"/>
            </a:endParaRPr>
          </a:p>
          <a:p>
            <a:pPr marL="666750" indent="-609600" algn="l">
              <a:spcBef>
                <a:spcPts val="1200"/>
              </a:spcBef>
              <a:buFont typeface="+mj-lt"/>
              <a:buAutoNum type="arabicPeriod"/>
              <a:tabLst>
                <a:tab pos="457200" algn="l"/>
                <a:tab pos="2000250" algn="l"/>
                <a:tab pos="3371850" algn="l"/>
                <a:tab pos="4743450" algn="l"/>
                <a:tab pos="6400800" algn="l"/>
              </a:tabLst>
            </a:pPr>
            <a:r>
              <a:rPr lang="en-US" sz="2800" dirty="0" err="1">
                <a:latin typeface="CS Avva Shenouda" pitchFamily="34" charset="0"/>
              </a:rPr>
              <a:t>nicwni</a:t>
            </a:r>
            <a:r>
              <a:rPr lang="en-US" sz="2800" dirty="0">
                <a:latin typeface="CS Avva Shenouda" pitchFamily="34" charset="0"/>
              </a:rPr>
              <a:t>	</a:t>
            </a:r>
            <a:r>
              <a:rPr lang="en-US" sz="2800" dirty="0" err="1">
                <a:latin typeface="CS Avva Shenouda" pitchFamily="34" charset="0"/>
              </a:rPr>
              <a:t>nirwmi</a:t>
            </a:r>
            <a:r>
              <a:rPr lang="en-US" sz="2800" dirty="0">
                <a:latin typeface="CS Avva Shenouda" pitchFamily="34" charset="0"/>
              </a:rPr>
              <a:t>	</a:t>
            </a:r>
            <a:r>
              <a:rPr lang="en-US" sz="2800" dirty="0" err="1">
                <a:latin typeface="CS Avva Shenouda" pitchFamily="34" charset="0"/>
              </a:rPr>
              <a:t>niran</a:t>
            </a:r>
            <a:r>
              <a:rPr lang="en-US" sz="2800" dirty="0">
                <a:latin typeface="CS Avva Shenouda" pitchFamily="34" charset="0"/>
              </a:rPr>
              <a:t>	</a:t>
            </a:r>
            <a:r>
              <a:rPr lang="en-US" sz="2800" dirty="0" err="1">
                <a:latin typeface="CS Avva Shenouda" pitchFamily="34" charset="0"/>
              </a:rPr>
              <a:t>nimau</a:t>
            </a:r>
            <a:r>
              <a:rPr lang="en-US" sz="2800" dirty="0">
                <a:latin typeface="CS Avva Shenouda" pitchFamily="34" charset="0"/>
              </a:rPr>
              <a:t>	</a:t>
            </a:r>
            <a:r>
              <a:rPr lang="en-US" sz="2800" dirty="0" err="1">
                <a:latin typeface="CS Avva Shenouda" pitchFamily="34" charset="0"/>
              </a:rPr>
              <a:t>ni`alou</a:t>
            </a:r>
            <a:endParaRPr lang="en-US" sz="2800" dirty="0">
              <a:latin typeface="CS Avva Shenouda" pitchFamily="34" charset="0"/>
            </a:endParaRPr>
          </a:p>
          <a:p>
            <a:pPr marL="666750" indent="-609600" algn="l">
              <a:spcBef>
                <a:spcPts val="1200"/>
              </a:spcBef>
              <a:buFont typeface="+mj-lt"/>
              <a:buAutoNum type="arabicPeriod"/>
              <a:tabLst>
                <a:tab pos="457200" algn="l"/>
                <a:tab pos="2000250" algn="l"/>
                <a:tab pos="3371850" algn="l"/>
                <a:tab pos="4743450" algn="l"/>
                <a:tab pos="6400800" algn="l"/>
              </a:tabLst>
            </a:pPr>
            <a:r>
              <a:rPr lang="en-US" sz="2800" dirty="0" err="1">
                <a:latin typeface="CS Avva Shenouda" pitchFamily="34" charset="0"/>
              </a:rPr>
              <a:t>jom</a:t>
            </a:r>
            <a:r>
              <a:rPr lang="en-US" sz="2800" dirty="0">
                <a:latin typeface="CS Avva Shenouda" pitchFamily="34" charset="0"/>
              </a:rPr>
              <a:t>	</a:t>
            </a:r>
            <a:r>
              <a:rPr lang="en-US" sz="2800" dirty="0" err="1">
                <a:latin typeface="CS Avva Shenouda" pitchFamily="34" charset="0"/>
              </a:rPr>
              <a:t>niourw</a:t>
            </a:r>
            <a:r>
              <a:rPr lang="en-US" sz="2800" dirty="0">
                <a:latin typeface="CS Avva Shenouda" pitchFamily="34" charset="0"/>
              </a:rPr>
              <a:t>	</a:t>
            </a:r>
            <a:r>
              <a:rPr lang="en-US" sz="2800" dirty="0" err="1">
                <a:latin typeface="CS Avva Shenouda" pitchFamily="34" charset="0"/>
              </a:rPr>
              <a:t>nibal</a:t>
            </a:r>
            <a:r>
              <a:rPr lang="en-US" sz="2800" dirty="0">
                <a:latin typeface="CS Avva Shenouda" pitchFamily="34" charset="0"/>
              </a:rPr>
              <a:t>	</a:t>
            </a:r>
            <a:r>
              <a:rPr lang="en-US" sz="2800" dirty="0" err="1">
                <a:latin typeface="CS Avva Shenouda" pitchFamily="34" charset="0"/>
              </a:rPr>
              <a:t>nisau</a:t>
            </a:r>
            <a:r>
              <a:rPr lang="en-US" sz="2800" dirty="0">
                <a:latin typeface="CS Avva Shenouda" pitchFamily="34" charset="0"/>
              </a:rPr>
              <a:t>	</a:t>
            </a:r>
            <a:r>
              <a:rPr lang="en-US" sz="2800" dirty="0" err="1">
                <a:latin typeface="CS Avva Shenouda" pitchFamily="34" charset="0"/>
              </a:rPr>
              <a:t>ninyb</a:t>
            </a:r>
            <a:endParaRPr lang="en-US" sz="2800" dirty="0">
              <a:latin typeface="CS Avva Shenouda" pitchFamily="34" charset="0"/>
            </a:endParaRPr>
          </a:p>
          <a:p>
            <a:pPr marL="666750" indent="-609600" algn="l">
              <a:spcBef>
                <a:spcPts val="1200"/>
              </a:spcBef>
              <a:buFont typeface="+mj-lt"/>
              <a:buAutoNum type="arabicPeriod"/>
              <a:tabLst>
                <a:tab pos="457200" algn="l"/>
                <a:tab pos="2000250" algn="l"/>
                <a:tab pos="3371850" algn="l"/>
                <a:tab pos="4743450" algn="l"/>
                <a:tab pos="6400800" algn="l"/>
              </a:tabLst>
            </a:pPr>
            <a:r>
              <a:rPr lang="en-US" sz="2800" dirty="0" err="1">
                <a:latin typeface="CS Avva Shenouda" pitchFamily="34" charset="0"/>
              </a:rPr>
              <a:t>niseri</a:t>
            </a:r>
            <a:r>
              <a:rPr lang="en-US" sz="2800" dirty="0">
                <a:latin typeface="CS Avva Shenouda" pitchFamily="34" charset="0"/>
              </a:rPr>
              <a:t>	</a:t>
            </a:r>
            <a:r>
              <a:rPr lang="en-US" sz="2800" dirty="0" err="1">
                <a:latin typeface="CS Avva Shenouda" pitchFamily="34" charset="0"/>
              </a:rPr>
              <a:t>totc</a:t>
            </a:r>
            <a:r>
              <a:rPr lang="en-US" sz="2800" dirty="0">
                <a:latin typeface="CS Avva Shenouda" pitchFamily="34" charset="0"/>
              </a:rPr>
              <a:t>	</a:t>
            </a:r>
            <a:r>
              <a:rPr lang="en-US" sz="2800" dirty="0" err="1">
                <a:latin typeface="CS Avva Shenouda" pitchFamily="34" charset="0"/>
              </a:rPr>
              <a:t>io</a:t>
            </a:r>
            <a:r>
              <a:rPr lang="en-US" sz="2800" dirty="0">
                <a:latin typeface="CS Avva Shenouda" pitchFamily="34" charset="0"/>
              </a:rPr>
              <a:t>]	</a:t>
            </a:r>
            <a:r>
              <a:rPr lang="en-US" sz="2800" dirty="0" err="1">
                <a:latin typeface="CS Avva Shenouda" pitchFamily="34" charset="0"/>
              </a:rPr>
              <a:t>ourwou</a:t>
            </a:r>
            <a:r>
              <a:rPr lang="en-US" sz="2800" dirty="0">
                <a:latin typeface="CS Avva Shenouda" pitchFamily="34" charset="0"/>
              </a:rPr>
              <a:t>	</a:t>
            </a:r>
            <a:r>
              <a:rPr lang="en-US" sz="2800" dirty="0" err="1">
                <a:latin typeface="CS Avva Shenouda" pitchFamily="34" charset="0"/>
              </a:rPr>
              <a:t>vyou`i</a:t>
            </a:r>
            <a:endParaRPr lang="en-US" sz="2800" dirty="0">
              <a:latin typeface="CS Avva Shenoud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3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22" grpId="0" animBg="1"/>
      <p:bldP spid="13312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153400" cy="7620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Future Tense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3200400" cy="5486400"/>
          </a:xfrm>
        </p:spPr>
        <p:txBody>
          <a:bodyPr>
            <a:noAutofit/>
          </a:bodyPr>
          <a:lstStyle/>
          <a:p>
            <a:pPr algn="l">
              <a:lnSpc>
                <a:spcPct val="80000"/>
              </a:lnSpc>
              <a:buFont typeface="Wingdings" pitchFamily="2" charset="2"/>
              <a:buChar char="v"/>
            </a:pPr>
            <a:r>
              <a:rPr lang="en-US" sz="3200" b="1" dirty="0">
                <a:latin typeface="CS Avva Shenouda" pitchFamily="34" charset="0"/>
              </a:rPr>
              <a:t> ]</a:t>
            </a:r>
            <a:r>
              <a:rPr lang="en-US" sz="3200" b="1" dirty="0" err="1">
                <a:solidFill>
                  <a:srgbClr val="FFC000"/>
                </a:solidFill>
                <a:latin typeface="CS Avva Shenouda" pitchFamily="34" charset="0"/>
              </a:rPr>
              <a:t>na</a:t>
            </a:r>
            <a:r>
              <a:rPr lang="en-US" sz="3200" b="1" dirty="0" err="1">
                <a:solidFill>
                  <a:srgbClr val="FF0000"/>
                </a:solidFill>
                <a:latin typeface="CS Avva Shenouda" pitchFamily="34" charset="0"/>
              </a:rPr>
              <a:t>`i</a:t>
            </a:r>
            <a:endParaRPr lang="en-US" sz="3200" b="1" dirty="0">
              <a:solidFill>
                <a:srgbClr val="FF0000"/>
              </a:solidFill>
              <a:latin typeface="CS Avva Shenouda" pitchFamily="34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Char char="v"/>
            </a:pPr>
            <a:r>
              <a:rPr lang="en-US" sz="3200" b="1" dirty="0">
                <a:latin typeface="CS Avva Shenouda" pitchFamily="34" charset="0"/>
              </a:rPr>
              <a:t> `,</a:t>
            </a:r>
            <a:r>
              <a:rPr lang="en-US" sz="3200" b="1" dirty="0" err="1">
                <a:solidFill>
                  <a:srgbClr val="FFC000"/>
                </a:solidFill>
                <a:latin typeface="CS Avva Shenouda" pitchFamily="34" charset="0"/>
              </a:rPr>
              <a:t>na</a:t>
            </a:r>
            <a:r>
              <a:rPr lang="en-US" sz="3200" dirty="0" err="1">
                <a:solidFill>
                  <a:srgbClr val="FF0000"/>
                </a:solidFill>
                <a:latin typeface="CS Avva Shenouda" pitchFamily="34" charset="0"/>
              </a:rPr>
              <a:t>`i</a:t>
            </a:r>
            <a:endParaRPr lang="en-US" sz="3200" dirty="0">
              <a:solidFill>
                <a:srgbClr val="FF0000"/>
              </a:solidFill>
              <a:latin typeface="CS Avva Shenouda" pitchFamily="34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Char char="v"/>
            </a:pPr>
            <a:r>
              <a:rPr lang="en-US" sz="3200" b="1" dirty="0">
                <a:latin typeface="CS Avva Shenouda" pitchFamily="34" charset="0"/>
              </a:rPr>
              <a:t> </a:t>
            </a:r>
            <a:r>
              <a:rPr lang="en-US" sz="3200" b="1" dirty="0" err="1">
                <a:latin typeface="CS Avva Shenouda" pitchFamily="34" charset="0"/>
              </a:rPr>
              <a:t>te</a:t>
            </a:r>
            <a:r>
              <a:rPr lang="en-US" sz="3200" b="1" dirty="0" err="1">
                <a:solidFill>
                  <a:srgbClr val="FFC000"/>
                </a:solidFill>
                <a:latin typeface="CS Avva Shenouda" pitchFamily="34" charset="0"/>
              </a:rPr>
              <a:t>na</a:t>
            </a:r>
            <a:r>
              <a:rPr lang="en-US" sz="3200" dirty="0" err="1">
                <a:solidFill>
                  <a:srgbClr val="FF0000"/>
                </a:solidFill>
                <a:latin typeface="CS Avva Shenouda" pitchFamily="34" charset="0"/>
              </a:rPr>
              <a:t>`i</a:t>
            </a:r>
            <a:endParaRPr lang="en-US" sz="3200" dirty="0">
              <a:solidFill>
                <a:srgbClr val="FF0000"/>
              </a:solidFill>
              <a:latin typeface="CS Avva Shenouda" pitchFamily="34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Char char="v"/>
            </a:pPr>
            <a:r>
              <a:rPr lang="en-US" sz="3200" b="1" dirty="0">
                <a:latin typeface="CS Avva Shenouda" pitchFamily="34" charset="0"/>
              </a:rPr>
              <a:t> `</a:t>
            </a:r>
            <a:r>
              <a:rPr lang="en-US" sz="3200" b="1" dirty="0" err="1">
                <a:latin typeface="CS Avva Shenouda" pitchFamily="34" charset="0"/>
              </a:rPr>
              <a:t>f</a:t>
            </a:r>
            <a:r>
              <a:rPr lang="en-US" sz="3200" b="1" dirty="0" err="1">
                <a:solidFill>
                  <a:srgbClr val="FFC000"/>
                </a:solidFill>
                <a:latin typeface="CS Avva Shenouda" pitchFamily="34" charset="0"/>
              </a:rPr>
              <a:t>na</a:t>
            </a:r>
            <a:r>
              <a:rPr lang="en-US" sz="3200" dirty="0" err="1">
                <a:solidFill>
                  <a:srgbClr val="FF0000"/>
                </a:solidFill>
                <a:latin typeface="CS Avva Shenouda" pitchFamily="34" charset="0"/>
              </a:rPr>
              <a:t>`i</a:t>
            </a:r>
            <a:endParaRPr lang="en-US" sz="3200" dirty="0">
              <a:solidFill>
                <a:srgbClr val="FF0000"/>
              </a:solidFill>
              <a:latin typeface="CS Avva Shenouda" pitchFamily="34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Char char="v"/>
            </a:pPr>
            <a:r>
              <a:rPr lang="en-US" sz="3200" b="1" dirty="0">
                <a:latin typeface="CS Avva Shenouda" pitchFamily="34" charset="0"/>
              </a:rPr>
              <a:t> `</a:t>
            </a:r>
            <a:r>
              <a:rPr lang="en-US" sz="3200" b="1" dirty="0" err="1">
                <a:latin typeface="CS Avva Shenouda" pitchFamily="34" charset="0"/>
              </a:rPr>
              <a:t>c</a:t>
            </a:r>
            <a:r>
              <a:rPr lang="en-US" sz="3200" b="1" dirty="0" err="1">
                <a:solidFill>
                  <a:srgbClr val="FFC000"/>
                </a:solidFill>
                <a:latin typeface="CS Avva Shenouda" pitchFamily="34" charset="0"/>
              </a:rPr>
              <a:t>na</a:t>
            </a:r>
            <a:r>
              <a:rPr lang="en-US" sz="3200" dirty="0" err="1">
                <a:solidFill>
                  <a:srgbClr val="FF0000"/>
                </a:solidFill>
                <a:latin typeface="CS Avva Shenouda" pitchFamily="34" charset="0"/>
              </a:rPr>
              <a:t>`i</a:t>
            </a:r>
            <a:endParaRPr lang="en-US" sz="3200" dirty="0">
              <a:solidFill>
                <a:srgbClr val="FF0000"/>
              </a:solidFill>
              <a:latin typeface="CS Avva Shenouda" pitchFamily="34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Char char="v"/>
            </a:pPr>
            <a:r>
              <a:rPr lang="en-US" sz="3200" b="1" dirty="0">
                <a:latin typeface="CS Avva Shenouda" pitchFamily="34" charset="0"/>
              </a:rPr>
              <a:t> </a:t>
            </a:r>
            <a:r>
              <a:rPr lang="en-US" sz="3200" b="1" dirty="0" err="1">
                <a:latin typeface="CS Avva Shenouda" pitchFamily="34" charset="0"/>
              </a:rPr>
              <a:t>ten</a:t>
            </a:r>
            <a:r>
              <a:rPr lang="en-US" sz="3200" b="1" dirty="0" err="1">
                <a:solidFill>
                  <a:srgbClr val="FFC000"/>
                </a:solidFill>
                <a:latin typeface="CS Avva Shenouda" pitchFamily="34" charset="0"/>
              </a:rPr>
              <a:t>na</a:t>
            </a:r>
            <a:r>
              <a:rPr lang="en-US" sz="3200" dirty="0" err="1">
                <a:solidFill>
                  <a:srgbClr val="FF0000"/>
                </a:solidFill>
                <a:latin typeface="CS Avva Shenouda" pitchFamily="34" charset="0"/>
              </a:rPr>
              <a:t>`i</a:t>
            </a:r>
            <a:endParaRPr lang="en-US" sz="3200" dirty="0">
              <a:solidFill>
                <a:srgbClr val="FF0000"/>
              </a:solidFill>
              <a:latin typeface="CS Avva Shenouda" pitchFamily="34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Char char="v"/>
            </a:pPr>
            <a:r>
              <a:rPr lang="en-US" sz="3200" b="1" dirty="0">
                <a:latin typeface="CS Avva Shenouda" pitchFamily="34" charset="0"/>
              </a:rPr>
              <a:t> </a:t>
            </a:r>
            <a:r>
              <a:rPr lang="en-US" sz="3200" b="1" dirty="0" err="1">
                <a:latin typeface="CS Avva Shenouda" pitchFamily="34" charset="0"/>
              </a:rPr>
              <a:t>teten</a:t>
            </a:r>
            <a:r>
              <a:rPr lang="en-US" sz="3200" b="1" dirty="0" err="1">
                <a:solidFill>
                  <a:srgbClr val="FFC000"/>
                </a:solidFill>
                <a:latin typeface="CS Avva Shenouda" pitchFamily="34" charset="0"/>
              </a:rPr>
              <a:t>na</a:t>
            </a:r>
            <a:r>
              <a:rPr lang="en-US" sz="3200" dirty="0" err="1">
                <a:solidFill>
                  <a:srgbClr val="FF0000"/>
                </a:solidFill>
                <a:latin typeface="CS Avva Shenouda" pitchFamily="34" charset="0"/>
              </a:rPr>
              <a:t>`i</a:t>
            </a:r>
            <a:endParaRPr lang="en-US" sz="3200" dirty="0">
              <a:solidFill>
                <a:srgbClr val="FF0000"/>
              </a:solidFill>
              <a:latin typeface="CS Avva Shenouda" pitchFamily="34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Char char="v"/>
            </a:pPr>
            <a:r>
              <a:rPr lang="en-US" sz="3200" b="1" dirty="0">
                <a:latin typeface="CS Avva Shenouda" pitchFamily="34" charset="0"/>
              </a:rPr>
              <a:t> </a:t>
            </a:r>
            <a:r>
              <a:rPr lang="en-US" sz="3200" b="1" dirty="0" err="1">
                <a:latin typeface="CS Avva Shenouda" pitchFamily="34" charset="0"/>
              </a:rPr>
              <a:t>ce</a:t>
            </a:r>
            <a:r>
              <a:rPr lang="en-US" sz="3200" b="1" dirty="0" err="1">
                <a:solidFill>
                  <a:srgbClr val="FFC000"/>
                </a:solidFill>
                <a:latin typeface="CS Avva Shenouda" pitchFamily="34" charset="0"/>
              </a:rPr>
              <a:t>na</a:t>
            </a:r>
            <a:r>
              <a:rPr lang="en-US" sz="3200" dirty="0" err="1">
                <a:solidFill>
                  <a:srgbClr val="FF0000"/>
                </a:solidFill>
                <a:latin typeface="CS Avva Shenouda" pitchFamily="34" charset="0"/>
              </a:rPr>
              <a:t>`i</a:t>
            </a:r>
            <a:endParaRPr lang="en-US" sz="3200" dirty="0">
              <a:solidFill>
                <a:srgbClr val="FF0000"/>
              </a:solidFill>
              <a:latin typeface="CS Avva Shenouda" pitchFamily="34" charset="0"/>
            </a:endParaRPr>
          </a:p>
          <a:p>
            <a:pPr>
              <a:buNone/>
            </a:pPr>
            <a:endParaRPr lang="en-US" b="1" dirty="0">
              <a:solidFill>
                <a:srgbClr val="FF0000"/>
              </a:solidFill>
              <a:latin typeface="CS Avva Shenoud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00400" y="1295400"/>
            <a:ext cx="5257800" cy="51070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10000"/>
              </a:lnSpc>
              <a:buFont typeface="Franklin Gothic Book" pitchFamily="34" charset="0"/>
              <a:buChar char="="/>
            </a:pPr>
            <a:r>
              <a:rPr lang="en-US" sz="3200" dirty="0">
                <a:latin typeface="+mn-lt"/>
              </a:rPr>
              <a:t> I </a:t>
            </a:r>
            <a:r>
              <a:rPr lang="en-US" sz="3200" dirty="0">
                <a:solidFill>
                  <a:srgbClr val="FFC000"/>
                </a:solidFill>
                <a:latin typeface="+mn-lt"/>
              </a:rPr>
              <a:t>will</a:t>
            </a:r>
            <a:r>
              <a:rPr lang="en-US" sz="3200" dirty="0">
                <a:latin typeface="+mn-lt"/>
              </a:rPr>
              <a:t> </a:t>
            </a:r>
            <a:r>
              <a:rPr lang="en-US" sz="3200" dirty="0">
                <a:solidFill>
                  <a:srgbClr val="FF0000"/>
                </a:solidFill>
                <a:latin typeface="+mn-lt"/>
              </a:rPr>
              <a:t>come</a:t>
            </a:r>
            <a:endParaRPr lang="en-US" sz="3200" dirty="0">
              <a:solidFill>
                <a:srgbClr val="FFFFFF"/>
              </a:solidFill>
              <a:latin typeface="+mn-lt"/>
            </a:endParaRPr>
          </a:p>
          <a:p>
            <a:pPr algn="l">
              <a:lnSpc>
                <a:spcPct val="110000"/>
              </a:lnSpc>
              <a:buFont typeface="Franklin Gothic Book" pitchFamily="34" charset="0"/>
              <a:buChar char="="/>
            </a:pPr>
            <a:r>
              <a:rPr lang="en-US" sz="3200" dirty="0">
                <a:latin typeface="+mn-lt"/>
              </a:rPr>
              <a:t> you</a:t>
            </a:r>
            <a:r>
              <a:rPr lang="en-US" sz="3200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3200" dirty="0">
                <a:solidFill>
                  <a:srgbClr val="FFC000"/>
                </a:solidFill>
                <a:latin typeface="+mn-lt"/>
              </a:rPr>
              <a:t>will</a:t>
            </a:r>
            <a:r>
              <a:rPr lang="en-US" sz="3200" dirty="0"/>
              <a:t> </a:t>
            </a:r>
            <a:r>
              <a:rPr lang="en-US" sz="3200" dirty="0">
                <a:solidFill>
                  <a:srgbClr val="FF0000"/>
                </a:solidFill>
                <a:latin typeface="+mn-lt"/>
              </a:rPr>
              <a:t>come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2000" dirty="0">
                <a:latin typeface="+mn-lt"/>
              </a:rPr>
              <a:t>(masculine)</a:t>
            </a:r>
          </a:p>
          <a:p>
            <a:pPr algn="l">
              <a:lnSpc>
                <a:spcPct val="110000"/>
              </a:lnSpc>
              <a:buFont typeface="Franklin Gothic Book" pitchFamily="34" charset="0"/>
              <a:buChar char="="/>
            </a:pPr>
            <a:r>
              <a:rPr lang="en-US" sz="3200" dirty="0">
                <a:latin typeface="+mn-lt"/>
              </a:rPr>
              <a:t> you</a:t>
            </a:r>
            <a:r>
              <a:rPr lang="en-US" sz="3200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3200" dirty="0">
                <a:solidFill>
                  <a:srgbClr val="FFC000"/>
                </a:solidFill>
                <a:latin typeface="+mn-lt"/>
              </a:rPr>
              <a:t>will</a:t>
            </a:r>
            <a:r>
              <a:rPr lang="en-US" sz="3200" dirty="0">
                <a:latin typeface="+mn-lt"/>
              </a:rPr>
              <a:t> </a:t>
            </a:r>
            <a:r>
              <a:rPr lang="en-US" sz="3200" dirty="0">
                <a:solidFill>
                  <a:srgbClr val="FF0000"/>
                </a:solidFill>
                <a:latin typeface="+mn-lt"/>
              </a:rPr>
              <a:t>come </a:t>
            </a:r>
            <a:r>
              <a:rPr lang="en-US" sz="2000" dirty="0">
                <a:latin typeface="+mn-lt"/>
              </a:rPr>
              <a:t>(feminine)</a:t>
            </a:r>
          </a:p>
          <a:p>
            <a:pPr algn="l">
              <a:lnSpc>
                <a:spcPct val="110000"/>
              </a:lnSpc>
              <a:buFont typeface="Franklin Gothic Book" pitchFamily="34" charset="0"/>
              <a:buChar char="="/>
            </a:pPr>
            <a:r>
              <a:rPr lang="en-US" sz="3200" dirty="0">
                <a:latin typeface="+mn-lt"/>
              </a:rPr>
              <a:t> he</a:t>
            </a:r>
            <a:r>
              <a:rPr lang="en-US" sz="3200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3200" dirty="0">
                <a:solidFill>
                  <a:srgbClr val="FFC000"/>
                </a:solidFill>
                <a:latin typeface="+mn-lt"/>
              </a:rPr>
              <a:t>will</a:t>
            </a:r>
            <a:r>
              <a:rPr lang="en-US" sz="3200" dirty="0">
                <a:latin typeface="+mn-lt"/>
              </a:rPr>
              <a:t> </a:t>
            </a:r>
            <a:r>
              <a:rPr lang="en-US" sz="3200" dirty="0">
                <a:solidFill>
                  <a:srgbClr val="FF0000"/>
                </a:solidFill>
                <a:latin typeface="+mn-lt"/>
              </a:rPr>
              <a:t>come </a:t>
            </a:r>
            <a:endParaRPr lang="en-US" sz="3200" dirty="0">
              <a:solidFill>
                <a:srgbClr val="FFFFFF"/>
              </a:solidFill>
              <a:latin typeface="+mn-lt"/>
            </a:endParaRPr>
          </a:p>
          <a:p>
            <a:pPr algn="l">
              <a:lnSpc>
                <a:spcPct val="110000"/>
              </a:lnSpc>
              <a:buFont typeface="Franklin Gothic Book" pitchFamily="34" charset="0"/>
              <a:buChar char="="/>
            </a:pPr>
            <a:r>
              <a:rPr lang="en-US" sz="3200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3200" dirty="0">
                <a:latin typeface="+mn-lt"/>
              </a:rPr>
              <a:t>she</a:t>
            </a:r>
            <a:r>
              <a:rPr lang="en-US" sz="3200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3200" dirty="0">
                <a:solidFill>
                  <a:srgbClr val="FFC000"/>
                </a:solidFill>
                <a:latin typeface="+mn-lt"/>
              </a:rPr>
              <a:t>will</a:t>
            </a:r>
            <a:r>
              <a:rPr lang="en-US" sz="3200" dirty="0">
                <a:latin typeface="+mn-lt"/>
              </a:rPr>
              <a:t> </a:t>
            </a:r>
            <a:r>
              <a:rPr lang="en-US" sz="3200" dirty="0">
                <a:solidFill>
                  <a:srgbClr val="FF0000"/>
                </a:solidFill>
                <a:latin typeface="+mn-lt"/>
              </a:rPr>
              <a:t>come </a:t>
            </a:r>
            <a:endParaRPr lang="en-US" sz="3200" dirty="0">
              <a:solidFill>
                <a:srgbClr val="FFFFFF"/>
              </a:solidFill>
              <a:latin typeface="+mn-lt"/>
            </a:endParaRPr>
          </a:p>
          <a:p>
            <a:pPr marL="344488" indent="-344488" algn="l">
              <a:lnSpc>
                <a:spcPct val="110000"/>
              </a:lnSpc>
              <a:buFont typeface="Franklin Gothic Book" pitchFamily="34" charset="0"/>
              <a:buChar char="="/>
            </a:pPr>
            <a:r>
              <a:rPr lang="en-US" sz="3200" dirty="0">
                <a:latin typeface="+mn-lt"/>
              </a:rPr>
              <a:t>we</a:t>
            </a:r>
            <a:r>
              <a:rPr lang="en-US" sz="3200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3200" dirty="0">
                <a:solidFill>
                  <a:srgbClr val="FFC000"/>
                </a:solidFill>
                <a:latin typeface="+mn-lt"/>
              </a:rPr>
              <a:t>will</a:t>
            </a:r>
            <a:r>
              <a:rPr lang="en-US" sz="3200" dirty="0">
                <a:latin typeface="+mn-lt"/>
              </a:rPr>
              <a:t> </a:t>
            </a:r>
            <a:r>
              <a:rPr lang="en-US" sz="3200" dirty="0">
                <a:solidFill>
                  <a:srgbClr val="FF0000"/>
                </a:solidFill>
                <a:latin typeface="+mn-lt"/>
              </a:rPr>
              <a:t>come </a:t>
            </a:r>
          </a:p>
          <a:p>
            <a:pPr marL="344488" indent="-344488" algn="l">
              <a:lnSpc>
                <a:spcPct val="110000"/>
              </a:lnSpc>
              <a:buFont typeface="Franklin Gothic Book" pitchFamily="34" charset="0"/>
              <a:buChar char="="/>
            </a:pPr>
            <a:r>
              <a:rPr lang="en-US" sz="3200" dirty="0">
                <a:latin typeface="+mn-lt"/>
              </a:rPr>
              <a:t>you</a:t>
            </a:r>
            <a:r>
              <a:rPr lang="en-US" sz="3200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3200" dirty="0">
                <a:solidFill>
                  <a:srgbClr val="FFC000"/>
                </a:solidFill>
                <a:latin typeface="+mn-lt"/>
              </a:rPr>
              <a:t>will</a:t>
            </a:r>
            <a:r>
              <a:rPr lang="en-US" sz="3200" dirty="0">
                <a:latin typeface="+mn-lt"/>
              </a:rPr>
              <a:t> </a:t>
            </a:r>
            <a:r>
              <a:rPr lang="en-US" sz="3200" dirty="0">
                <a:solidFill>
                  <a:srgbClr val="FF0000"/>
                </a:solidFill>
                <a:latin typeface="+mn-lt"/>
              </a:rPr>
              <a:t>come </a:t>
            </a:r>
            <a:r>
              <a:rPr lang="en-US" sz="2000" dirty="0">
                <a:latin typeface="+mn-lt"/>
              </a:rPr>
              <a:t>(plural)</a:t>
            </a:r>
          </a:p>
          <a:p>
            <a:pPr marL="344488" indent="-344488" algn="l">
              <a:lnSpc>
                <a:spcPct val="110000"/>
              </a:lnSpc>
              <a:buFont typeface="Franklin Gothic Book" pitchFamily="34" charset="0"/>
              <a:buChar char="="/>
            </a:pPr>
            <a:r>
              <a:rPr lang="en-US" sz="3200" dirty="0">
                <a:latin typeface="+mn-lt"/>
              </a:rPr>
              <a:t>they</a:t>
            </a:r>
            <a:r>
              <a:rPr lang="en-US" sz="3200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3200" dirty="0">
                <a:solidFill>
                  <a:srgbClr val="FFC000"/>
                </a:solidFill>
                <a:latin typeface="+mn-lt"/>
              </a:rPr>
              <a:t>will</a:t>
            </a:r>
            <a:r>
              <a:rPr lang="en-US" sz="3200" dirty="0">
                <a:latin typeface="+mn-lt"/>
              </a:rPr>
              <a:t> </a:t>
            </a:r>
            <a:r>
              <a:rPr lang="en-US" sz="3200" dirty="0">
                <a:solidFill>
                  <a:srgbClr val="FF0000"/>
                </a:solidFill>
                <a:latin typeface="+mn-lt"/>
              </a:rPr>
              <a:t>come </a:t>
            </a:r>
          </a:p>
        </p:txBody>
      </p:sp>
      <p:sp>
        <p:nvSpPr>
          <p:cNvPr id="7170" name="AutoShape 2" descr="Image result for Pointi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72" name="AutoShape 4" descr="Image result for Pointi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74" name="AutoShape 6" descr="Image result for Pointi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7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2" dur="1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7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2" dur="1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7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2" dur="1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>
            <a:normAutofit fontScale="90000"/>
          </a:bodyPr>
          <a:lstStyle/>
          <a:p>
            <a:r>
              <a:rPr lang="en-US" dirty="0"/>
              <a:t>Exercise (Part 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905000"/>
            <a:ext cx="3352800" cy="4724400"/>
          </a:xfrm>
        </p:spPr>
        <p:txBody>
          <a:bodyPr>
            <a:normAutofit fontScale="85000" lnSpcReduction="20000"/>
          </a:bodyPr>
          <a:lstStyle/>
          <a:p>
            <a:pPr marL="457200" indent="-457200" algn="l">
              <a:lnSpc>
                <a:spcPct val="12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US" sz="3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S Avva Shenouda" pitchFamily="34" charset="0"/>
              </a:rPr>
              <a:t>ka</a:t>
            </a:r>
            <a:r>
              <a:rPr lang="en-US" sz="3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S Avva Shenouda" pitchFamily="34" charset="0"/>
              </a:rPr>
              <a:t>]</a:t>
            </a:r>
          </a:p>
          <a:p>
            <a:pPr marL="914400" lvl="1" indent="-342900" algn="l" fontAlgn="base">
              <a:lnSpc>
                <a:spcPct val="110000"/>
              </a:lnSpc>
              <a:spcBef>
                <a:spcPts val="1500"/>
              </a:spcBef>
              <a:spcAft>
                <a:spcPct val="0"/>
              </a:spcAft>
              <a:buClr>
                <a:schemeClr val="tx1">
                  <a:lumMod val="60000"/>
                  <a:lumOff val="40000"/>
                </a:schemeClr>
              </a:buClr>
              <a:buSzPct val="100000"/>
              <a:buFont typeface="Wingdings" pitchFamily="2" charset="2"/>
              <a:buChar char=""/>
            </a:pPr>
            <a:r>
              <a:rPr lang="en-US" sz="31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to understand</a:t>
            </a:r>
          </a:p>
          <a:p>
            <a:pPr marL="457200" indent="-457200" algn="l">
              <a:lnSpc>
                <a:spcPct val="12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US" sz="3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S Avva Shenouda" pitchFamily="34" charset="0"/>
              </a:rPr>
              <a:t>mosi</a:t>
            </a:r>
            <a:endParaRPr lang="en-US" sz="3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S Avva Shenouda" pitchFamily="34" charset="0"/>
            </a:endParaRPr>
          </a:p>
          <a:p>
            <a:pPr marL="914400" lvl="1" indent="-342900" algn="l" fontAlgn="base">
              <a:lnSpc>
                <a:spcPct val="110000"/>
              </a:lnSpc>
              <a:spcBef>
                <a:spcPts val="1500"/>
              </a:spcBef>
              <a:spcAft>
                <a:spcPct val="0"/>
              </a:spcAft>
              <a:buClr>
                <a:schemeClr val="tx1">
                  <a:lumMod val="60000"/>
                  <a:lumOff val="40000"/>
                </a:schemeClr>
              </a:buClr>
              <a:buSzPct val="100000"/>
              <a:buFont typeface="Wingdings" pitchFamily="2" charset="2"/>
              <a:buChar char=""/>
            </a:pPr>
            <a:r>
              <a:rPr lang="en-US" sz="3200" b="1" dirty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 to walk</a:t>
            </a:r>
          </a:p>
          <a:p>
            <a:pPr marL="457200" indent="-457200" algn="l">
              <a:lnSpc>
                <a:spcPct val="12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US" sz="3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S Avva Shenouda" pitchFamily="34" charset="0"/>
              </a:rPr>
              <a:t>`</a:t>
            </a:r>
            <a:r>
              <a:rPr lang="en-US" sz="3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S Avva Shenouda" pitchFamily="34" charset="0"/>
              </a:rPr>
              <a:t>slyl</a:t>
            </a:r>
            <a:endParaRPr lang="en-US" sz="3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S Avva Shenouda" pitchFamily="34" charset="0"/>
            </a:endParaRPr>
          </a:p>
          <a:p>
            <a:pPr marL="914400" lvl="1" indent="-342900" algn="l" fontAlgn="base">
              <a:lnSpc>
                <a:spcPct val="110000"/>
              </a:lnSpc>
              <a:spcBef>
                <a:spcPts val="1500"/>
              </a:spcBef>
              <a:spcAft>
                <a:spcPct val="0"/>
              </a:spcAft>
              <a:buClr>
                <a:schemeClr val="tx1">
                  <a:lumMod val="60000"/>
                  <a:lumOff val="40000"/>
                </a:schemeClr>
              </a:buClr>
              <a:buSzPct val="100000"/>
              <a:buFont typeface="Wingdings" pitchFamily="2" charset="2"/>
              <a:buChar char=""/>
            </a:pPr>
            <a:r>
              <a:rPr lang="en-US" sz="31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to pray</a:t>
            </a:r>
          </a:p>
          <a:p>
            <a:pPr marL="457200" indent="-457200" algn="l">
              <a:lnSpc>
                <a:spcPct val="12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US" sz="3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S Avva Shenouda" pitchFamily="34" charset="0"/>
              </a:rPr>
              <a:t>menre</a:t>
            </a:r>
            <a:endParaRPr lang="en-US" sz="3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S Avva Shenouda" pitchFamily="34" charset="0"/>
            </a:endParaRPr>
          </a:p>
          <a:p>
            <a:pPr marL="914400" lvl="1" indent="-342900" algn="l" fontAlgn="base">
              <a:lnSpc>
                <a:spcPct val="110000"/>
              </a:lnSpc>
              <a:spcBef>
                <a:spcPts val="1500"/>
              </a:spcBef>
              <a:spcAft>
                <a:spcPct val="0"/>
              </a:spcAft>
              <a:buClr>
                <a:schemeClr val="tx1">
                  <a:lumMod val="60000"/>
                  <a:lumOff val="40000"/>
                </a:schemeClr>
              </a:buClr>
              <a:buSzPct val="100000"/>
              <a:buFont typeface="Wingdings" pitchFamily="2" charset="2"/>
              <a:buChar char=""/>
            </a:pPr>
            <a:r>
              <a:rPr lang="en-US" sz="31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to like</a:t>
            </a:r>
          </a:p>
          <a:p>
            <a:pPr marL="457200" indent="-45720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1295400"/>
            <a:ext cx="876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dirty="0">
                <a:solidFill>
                  <a:srgbClr val="C00000"/>
                </a:solidFill>
                <a:latin typeface="+mj-lt"/>
              </a:rPr>
              <a:t>Use the following verbs to form a future tense: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5257800" y="1905000"/>
            <a:ext cx="3657600" cy="5318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l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+mj-lt"/>
              <a:buAutoNum type="arabicPeriod" startAt="5"/>
            </a:pPr>
            <a:r>
              <a:rPr lang="en-US" sz="3200" dirty="0">
                <a:cs typeface="+mn-cs"/>
              </a:rPr>
              <a:t>sari</a:t>
            </a:r>
          </a:p>
          <a:p>
            <a:pPr marL="914400" lvl="1" indent="-342900" algn="l">
              <a:lnSpc>
                <a:spcPct val="90000"/>
              </a:lnSpc>
              <a:spcBef>
                <a:spcPts val="1500"/>
              </a:spcBef>
              <a:buClr>
                <a:schemeClr val="tx1">
                  <a:lumMod val="60000"/>
                  <a:lumOff val="40000"/>
                </a:schemeClr>
              </a:buClr>
              <a:buSzPct val="100000"/>
              <a:buFont typeface="Wingdings" pitchFamily="2" charset="2"/>
              <a:buChar char=""/>
            </a:pPr>
            <a:r>
              <a:rPr lang="en-US" sz="3000" b="1" dirty="0">
                <a:solidFill>
                  <a:srgbClr val="FF6600"/>
                </a:solidFill>
                <a:latin typeface="+mn-lt"/>
                <a:cs typeface="+mn-cs"/>
              </a:rPr>
              <a:t> </a:t>
            </a:r>
            <a:r>
              <a:rPr lang="en-US" sz="2700" b="1" dirty="0">
                <a:solidFill>
                  <a:srgbClr val="FF6600"/>
                </a:solidFill>
                <a:latin typeface="+mn-lt"/>
                <a:cs typeface="+mn-cs"/>
              </a:rPr>
              <a:t>to hit</a:t>
            </a:r>
          </a:p>
          <a:p>
            <a:pPr marL="514350" indent="-514350" algn="l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+mj-lt"/>
              <a:buAutoNum type="arabicPeriod" startAt="5"/>
            </a:pPr>
            <a:r>
              <a:rPr lang="en-US" sz="3200" dirty="0" err="1">
                <a:cs typeface="+mn-cs"/>
              </a:rPr>
              <a:t>cw</a:t>
            </a:r>
            <a:endParaRPr lang="en-US" sz="3200" dirty="0">
              <a:cs typeface="+mn-cs"/>
            </a:endParaRPr>
          </a:p>
          <a:p>
            <a:pPr marL="914400" lvl="1" indent="-342900" algn="l">
              <a:lnSpc>
                <a:spcPct val="90000"/>
              </a:lnSpc>
              <a:spcBef>
                <a:spcPts val="1500"/>
              </a:spcBef>
              <a:buClr>
                <a:schemeClr val="tx1">
                  <a:lumMod val="60000"/>
                  <a:lumOff val="40000"/>
                </a:schemeClr>
              </a:buClr>
              <a:buSzPct val="100000"/>
              <a:buFont typeface="Wingdings" pitchFamily="2" charset="2"/>
              <a:buChar char=""/>
            </a:pPr>
            <a:r>
              <a:rPr lang="en-US" sz="3000" b="1" dirty="0">
                <a:solidFill>
                  <a:srgbClr val="FF6600"/>
                </a:solidFill>
                <a:latin typeface="+mn-lt"/>
                <a:cs typeface="+mn-cs"/>
              </a:rPr>
              <a:t> </a:t>
            </a:r>
            <a:r>
              <a:rPr lang="en-US" sz="2700" b="1" dirty="0">
                <a:solidFill>
                  <a:srgbClr val="FF6600"/>
                </a:solidFill>
                <a:latin typeface="+mn-lt"/>
                <a:cs typeface="+mn-cs"/>
              </a:rPr>
              <a:t>to drink</a:t>
            </a:r>
          </a:p>
          <a:p>
            <a:pPr marL="514350" indent="-514350" algn="l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+mj-lt"/>
              <a:buAutoNum type="arabicPeriod" startAt="5"/>
            </a:pPr>
            <a:r>
              <a:rPr lang="en-US" sz="3200" dirty="0" err="1">
                <a:cs typeface="+mn-cs"/>
              </a:rPr>
              <a:t>ouws</a:t>
            </a:r>
            <a:r>
              <a:rPr lang="en-US" sz="3200" dirty="0">
                <a:cs typeface="+mn-cs"/>
              </a:rPr>
              <a:t> `e</a:t>
            </a:r>
          </a:p>
          <a:p>
            <a:pPr marL="914400" lvl="1" indent="-342900" algn="l">
              <a:lnSpc>
                <a:spcPct val="90000"/>
              </a:lnSpc>
              <a:spcBef>
                <a:spcPts val="1500"/>
              </a:spcBef>
              <a:buClr>
                <a:schemeClr val="tx1">
                  <a:lumMod val="60000"/>
                  <a:lumOff val="40000"/>
                </a:schemeClr>
              </a:buClr>
              <a:buSzPct val="100000"/>
              <a:buFont typeface="Wingdings" pitchFamily="2" charset="2"/>
              <a:buChar char=""/>
            </a:pPr>
            <a:r>
              <a:rPr lang="en-US" sz="3000" b="1" dirty="0">
                <a:solidFill>
                  <a:srgbClr val="FF6600"/>
                </a:solidFill>
                <a:latin typeface="+mn-lt"/>
                <a:cs typeface="+mn-cs"/>
              </a:rPr>
              <a:t> </a:t>
            </a:r>
            <a:r>
              <a:rPr lang="en-US" sz="2700" b="1" dirty="0">
                <a:solidFill>
                  <a:srgbClr val="FF6600"/>
                </a:solidFill>
                <a:latin typeface="+mn-lt"/>
                <a:cs typeface="+mn-cs"/>
              </a:rPr>
              <a:t>to want to</a:t>
            </a:r>
          </a:p>
          <a:p>
            <a:pPr marL="514350" lvl="1" indent="-514350" algn="l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+mj-lt"/>
              <a:buAutoNum type="arabicPeriod" startAt="8"/>
            </a:pPr>
            <a:r>
              <a:rPr lang="en-US" sz="3200" dirty="0" err="1">
                <a:cs typeface="+mn-cs"/>
              </a:rPr>
              <a:t>moc</a:t>
            </a:r>
            <a:r>
              <a:rPr lang="en-US" sz="3200" dirty="0">
                <a:cs typeface="+mn-cs"/>
              </a:rPr>
              <a:t>]</a:t>
            </a:r>
          </a:p>
          <a:p>
            <a:pPr marL="914400" lvl="1" indent="-342900" algn="l">
              <a:lnSpc>
                <a:spcPct val="90000"/>
              </a:lnSpc>
              <a:spcBef>
                <a:spcPts val="1500"/>
              </a:spcBef>
              <a:buClr>
                <a:schemeClr val="tx1">
                  <a:lumMod val="60000"/>
                  <a:lumOff val="40000"/>
                </a:schemeClr>
              </a:buClr>
              <a:buSzPct val="100000"/>
              <a:buFont typeface="Wingdings" pitchFamily="2" charset="2"/>
              <a:buChar char=""/>
            </a:pPr>
            <a:r>
              <a:rPr lang="en-US" sz="3000" b="1" dirty="0">
                <a:solidFill>
                  <a:srgbClr val="FF6600"/>
                </a:solidFill>
                <a:latin typeface="+mn-lt"/>
                <a:cs typeface="+mn-cs"/>
              </a:rPr>
              <a:t> </a:t>
            </a:r>
            <a:r>
              <a:rPr lang="en-US" sz="2700" b="1" dirty="0">
                <a:solidFill>
                  <a:srgbClr val="FF6600"/>
                </a:solidFill>
                <a:latin typeface="+mn-lt"/>
                <a:cs typeface="+mn-cs"/>
              </a:rPr>
              <a:t>to hate</a:t>
            </a:r>
          </a:p>
          <a:p>
            <a:pPr marL="182880" indent="-342900" algn="l">
              <a:lnSpc>
                <a:spcPct val="80000"/>
              </a:lnSpc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</a:pPr>
            <a:endParaRPr lang="en-US" sz="2900" b="1" dirty="0">
              <a:solidFill>
                <a:srgbClr val="FFC000"/>
              </a:solidFill>
              <a:latin typeface="+mn-lt"/>
              <a:cs typeface="+mn-cs"/>
            </a:endParaRPr>
          </a:p>
          <a:p>
            <a:pPr marL="457200" indent="-457200" algn="l">
              <a:spcBef>
                <a:spcPts val="600"/>
              </a:spcBef>
              <a:buFont typeface="+mj-lt"/>
              <a:buAutoNum type="arabicPeriod" startAt="5"/>
            </a:pPr>
            <a:endParaRPr lang="en-US" sz="1800" b="1" dirty="0" err="1">
              <a:solidFill>
                <a:schemeClr val="accent4">
                  <a:lumMod val="75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6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2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4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9" dur="1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0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0" dur="1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5" dur="1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6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8" dur="1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3" dur="1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4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6" dur="1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bit">
  <a:themeElements>
    <a:clrScheme name="Orbit">
      <a:dk1>
        <a:srgbClr val="000000"/>
      </a:dk1>
      <a:lt1>
        <a:srgbClr val="FFFFFF"/>
      </a:lt1>
      <a:dk2>
        <a:srgbClr val="7C9BA5"/>
      </a:dk2>
      <a:lt2>
        <a:srgbClr val="C1D0CA"/>
      </a:lt2>
      <a:accent1>
        <a:srgbClr val="F2D908"/>
      </a:accent1>
      <a:accent2>
        <a:srgbClr val="9DE61E"/>
      </a:accent2>
      <a:accent3>
        <a:srgbClr val="0D8BE6"/>
      </a:accent3>
      <a:accent4>
        <a:srgbClr val="C61B1B"/>
      </a:accent4>
      <a:accent5>
        <a:srgbClr val="E26F08"/>
      </a:accent5>
      <a:accent6>
        <a:srgbClr val="8D35D1"/>
      </a:accent6>
      <a:hlink>
        <a:srgbClr val="ECBF0B"/>
      </a:hlink>
      <a:folHlink>
        <a:srgbClr val="F4E5A8"/>
      </a:folHlink>
    </a:clrScheme>
    <a:fontScheme name="Orbit">
      <a:majorFont>
        <a:latin typeface="Candara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Candara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Orbit">
      <a:fillStyleLst>
        <a:solidFill>
          <a:schemeClr val="phClr"/>
        </a:solidFill>
        <a:solidFill>
          <a:schemeClr val="phClr">
            <a:shade val="80000"/>
          </a:schemeClr>
        </a:solidFill>
        <a:gradFill rotWithShape="1">
          <a:gsLst>
            <a:gs pos="0">
              <a:schemeClr val="phClr">
                <a:shade val="30000"/>
                <a:satMod val="100000"/>
              </a:schemeClr>
            </a:gs>
            <a:gs pos="80000">
              <a:schemeClr val="phClr">
                <a:shade val="90000"/>
                <a:satMod val="100000"/>
              </a:schemeClr>
            </a:gs>
            <a:gs pos="100000">
              <a:schemeClr val="phClr">
                <a:tint val="9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762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228600" dist="38100" dir="5400000" sx="104000" sy="104000" algn="ctr" rotWithShape="0">
              <a:srgbClr val="000000">
                <a:alpha val="80000"/>
              </a:srgbClr>
            </a:outerShdw>
          </a:effectLst>
        </a:effectStyle>
        <a:effectStyle>
          <a:effectLst>
            <a:outerShdw blurRad="317500" dist="381000" dir="5400000" sx="90000" sy="2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etal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1000"/>
                <a:lumMod val="80000"/>
              </a:schemeClr>
              <a:schemeClr val="phClr">
                <a:satMod val="360000"/>
                <a:lumMod val="14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Orbit.thmx</Template>
  <TotalTime>3820</TotalTime>
  <Words>624</Words>
  <Application>Microsoft Macintosh PowerPoint</Application>
  <PresentationFormat>On-screen Show (4:3)</PresentationFormat>
  <Paragraphs>136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Candara</vt:lpstr>
      <vt:lpstr>CS Avva Shenouda</vt:lpstr>
      <vt:lpstr>Franklin Gothic Book</vt:lpstr>
      <vt:lpstr>Times New Roman</vt:lpstr>
      <vt:lpstr>Wingdings</vt:lpstr>
      <vt:lpstr>Wingdings 2</vt:lpstr>
      <vt:lpstr>Orbit</vt:lpstr>
      <vt:lpstr>   Coptic Lesson 20  Future Tense</vt:lpstr>
      <vt:lpstr>Coptic Alphabets</vt:lpstr>
      <vt:lpstr>Review Questions</vt:lpstr>
      <vt:lpstr>Rule for the Kei &lt;: </vt:lpstr>
      <vt:lpstr>Vocabulary List</vt:lpstr>
      <vt:lpstr>Coptic Bible Verses – Part 3</vt:lpstr>
      <vt:lpstr>Beginner Vocabulary Review</vt:lpstr>
      <vt:lpstr>Future Tense</vt:lpstr>
      <vt:lpstr>Exercise (Part 1)</vt:lpstr>
      <vt:lpstr>Exercise (Part 2)</vt:lpstr>
      <vt:lpstr>Announcement</vt:lpstr>
      <vt:lpstr>Oujai qen `P[oic</vt:lpstr>
    </vt:vector>
  </TitlesOfParts>
  <Company>HP-Ossama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Coptic Lesson</dc:title>
  <dc:creator>Ossama Ekladious</dc:creator>
  <cp:lastModifiedBy>Sam Ekladious</cp:lastModifiedBy>
  <cp:revision>578</cp:revision>
  <dcterms:created xsi:type="dcterms:W3CDTF">2014-03-29T18:43:12Z</dcterms:created>
  <dcterms:modified xsi:type="dcterms:W3CDTF">2022-12-21T02:41:16Z</dcterms:modified>
</cp:coreProperties>
</file>